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media/image11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6" r:id="rId3"/>
    <p:sldMasterId id="2147483679" r:id="rId4"/>
  </p:sldMasterIdLst>
  <p:sldIdLst>
    <p:sldId id="256" r:id="rId5"/>
    <p:sldId id="258" r:id="rId6"/>
    <p:sldId id="257" r:id="rId7"/>
    <p:sldId id="262" r:id="rId8"/>
    <p:sldId id="263" r:id="rId9"/>
    <p:sldId id="272" r:id="rId10"/>
    <p:sldId id="265" r:id="rId11"/>
    <p:sldId id="266" r:id="rId12"/>
    <p:sldId id="267" r:id="rId13"/>
    <p:sldId id="273" r:id="rId14"/>
    <p:sldId id="275" r:id="rId15"/>
    <p:sldId id="276" r:id="rId16"/>
    <p:sldId id="277" r:id="rId17"/>
    <p:sldId id="278" r:id="rId18"/>
    <p:sldId id="280" r:id="rId19"/>
    <p:sldId id="283" r:id="rId20"/>
    <p:sldId id="284" r:id="rId21"/>
    <p:sldId id="285" r:id="rId22"/>
    <p:sldId id="286" r:id="rId23"/>
    <p:sldId id="287" r:id="rId24"/>
    <p:sldId id="288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</p:sldIdLst>
  <p:sldSz cx="12192000" cy="6858000"/>
  <p:notesSz cx="6858000" cy="9144000"/>
  <p:custDataLst>
    <p:tags r:id="rId4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2" Type="http://schemas.openxmlformats.org/officeDocument/2006/relationships/tags" Target="tags/tag297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21-22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22-23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44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23-24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42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24-25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51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25-26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8342015"/>
        <c:axId val="1267127503"/>
      </c:barChart>
      <c:catAx>
        <c:axId val="1268342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267127503"/>
        <c:crosses val="autoZero"/>
        <c:auto val="1"/>
        <c:lblAlgn val="ctr"/>
        <c:lblOffset val="100"/>
        <c:noMultiLvlLbl val="0"/>
      </c:catAx>
      <c:valAx>
        <c:axId val="1267127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268342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7cda92-2ddd-4284-a2fc-4395f0c7a546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 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96.2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 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94.98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II 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96.66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II 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96.42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III 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96.31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III B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98.76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IV 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95.72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IV B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92.18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833439"/>
        <c:axId val="27606927"/>
      </c:barChart>
      <c:catAx>
        <c:axId val="26833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7606927"/>
        <c:crosses val="autoZero"/>
        <c:auto val="1"/>
        <c:lblAlgn val="ctr"/>
        <c:lblOffset val="100"/>
        <c:noMultiLvlLbl val="0"/>
      </c:catAx>
      <c:valAx>
        <c:axId val="27606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683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215288096417"/>
          <c:y val="0.924622030237581"/>
          <c:w val="0.585273237576358"/>
          <c:h val="0.07213822894168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6dc04f2-fadd-4db7-a280-15dde782caf1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 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91.36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 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92.81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VI 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92.3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VI 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94.65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VII 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87.5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VII B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Sheet1!$G$2:$G$5</c:f>
              <c:numCache>
                <c:formatCode>General</c:formatCode>
                <c:ptCount val="4"/>
                <c:pt idx="0">
                  <c:v>93.74</c:v>
                </c:pt>
              </c:numCache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VIII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Sheet1!$H$2:$H$5</c:f>
              <c:numCache>
                <c:formatCode>General</c:formatCode>
                <c:ptCount val="4"/>
                <c:pt idx="0">
                  <c:v>90.67</c:v>
                </c:pt>
              </c:numCache>
            </c:numRef>
          </c:val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IX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Sheet1!$I$2:$I$5</c:f>
              <c:numCache>
                <c:formatCode>General</c:formatCode>
                <c:ptCount val="4"/>
                <c:pt idx="0">
                  <c:v>91.76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19935"/>
        <c:axId val="27607887"/>
      </c:barChart>
      <c:catAx>
        <c:axId val="2671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7607887"/>
        <c:crosses val="autoZero"/>
        <c:auto val="1"/>
        <c:lblAlgn val="ctr"/>
        <c:lblOffset val="100"/>
        <c:noMultiLvlLbl val="0"/>
      </c:catAx>
      <c:valAx>
        <c:axId val="27607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6719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8ff7101-dd3e-4b80-a0e0-348deaf10aff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17938817938818"/>
          <c:y val="0.0215723873441994"/>
          <c:w val="0.945138105138105"/>
          <c:h val="0.8934590390966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91.64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23-24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92.09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24-25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92.85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25-26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93.88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252159"/>
        <c:axId val="27658767"/>
      </c:barChart>
      <c:catAx>
        <c:axId val="27252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7658767"/>
        <c:crosses val="autoZero"/>
        <c:auto val="1"/>
        <c:lblAlgn val="ctr"/>
        <c:lblOffset val="100"/>
        <c:noMultiLvlLbl val="0"/>
      </c:catAx>
      <c:valAx>
        <c:axId val="2765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7252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5fdc9e0-d0d3-4e58-9b17-b03d8337159d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6" Type="http://schemas.openxmlformats.org/officeDocument/2006/relationships/tags" Target="../tags/tag23.xml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1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image" Target="../media/image5.svg"/><Relationship Id="rId12" Type="http://schemas.openxmlformats.org/officeDocument/2006/relationships/image" Target="../media/image4.png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4" Type="http://schemas.openxmlformats.org/officeDocument/2006/relationships/tags" Target="../tags/tag39.xml"/><Relationship Id="rId13" Type="http://schemas.openxmlformats.org/officeDocument/2006/relationships/tags" Target="../tags/tag38.xml"/><Relationship Id="rId12" Type="http://schemas.openxmlformats.org/officeDocument/2006/relationships/tags" Target="../tags/tag37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tags" Target="../tags/tag40.xml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image" Target="../media/image5.svg"/><Relationship Id="rId12" Type="http://schemas.openxmlformats.org/officeDocument/2006/relationships/image" Target="../media/image4.png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2" Type="http://schemas.openxmlformats.org/officeDocument/2006/relationships/tags" Target="../tags/tag107.xml"/><Relationship Id="rId21" Type="http://schemas.openxmlformats.org/officeDocument/2006/relationships/tags" Target="../tags/tag106.xml"/><Relationship Id="rId20" Type="http://schemas.openxmlformats.org/officeDocument/2006/relationships/tags" Target="../tags/tag105.xml"/><Relationship Id="rId2" Type="http://schemas.openxmlformats.org/officeDocument/2006/relationships/tags" Target="../tags/tag89.xml"/><Relationship Id="rId19" Type="http://schemas.openxmlformats.org/officeDocument/2006/relationships/tags" Target="../tags/tag104.xml"/><Relationship Id="rId18" Type="http://schemas.openxmlformats.org/officeDocument/2006/relationships/tags" Target="../tags/tag103.xml"/><Relationship Id="rId17" Type="http://schemas.openxmlformats.org/officeDocument/2006/relationships/tags" Target="../tags/tag102.xml"/><Relationship Id="rId16" Type="http://schemas.openxmlformats.org/officeDocument/2006/relationships/tags" Target="../tags/tag101.xml"/><Relationship Id="rId15" Type="http://schemas.openxmlformats.org/officeDocument/2006/relationships/tags" Target="../tags/tag100.xml"/><Relationship Id="rId14" Type="http://schemas.openxmlformats.org/officeDocument/2006/relationships/tags" Target="../tags/tag99.xml"/><Relationship Id="rId13" Type="http://schemas.openxmlformats.org/officeDocument/2006/relationships/tags" Target="../tags/tag98.xml"/><Relationship Id="rId12" Type="http://schemas.openxmlformats.org/officeDocument/2006/relationships/tags" Target="../tags/tag97.xml"/><Relationship Id="rId11" Type="http://schemas.openxmlformats.org/officeDocument/2006/relationships/image" Target="../media/image5.svg"/><Relationship Id="rId10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6" Type="http://schemas.openxmlformats.org/officeDocument/2006/relationships/tags" Target="../tags/tag141.xml"/><Relationship Id="rId25" Type="http://schemas.openxmlformats.org/officeDocument/2006/relationships/tags" Target="../tags/tag140.xml"/><Relationship Id="rId24" Type="http://schemas.openxmlformats.org/officeDocument/2006/relationships/tags" Target="../tags/tag139.xml"/><Relationship Id="rId23" Type="http://schemas.openxmlformats.org/officeDocument/2006/relationships/tags" Target="../tags/tag138.xml"/><Relationship Id="rId22" Type="http://schemas.openxmlformats.org/officeDocument/2006/relationships/tags" Target="../tags/tag137.xml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tags" Target="../tags/tag119.xml"/><Relationship Id="rId19" Type="http://schemas.openxmlformats.org/officeDocument/2006/relationships/tags" Target="../tags/tag134.xml"/><Relationship Id="rId18" Type="http://schemas.openxmlformats.org/officeDocument/2006/relationships/tags" Target="../tags/tag133.xml"/><Relationship Id="rId17" Type="http://schemas.openxmlformats.org/officeDocument/2006/relationships/tags" Target="../tags/tag132.xml"/><Relationship Id="rId16" Type="http://schemas.openxmlformats.org/officeDocument/2006/relationships/tags" Target="../tags/tag131.xml"/><Relationship Id="rId15" Type="http://schemas.openxmlformats.org/officeDocument/2006/relationships/tags" Target="../tags/tag130.xml"/><Relationship Id="rId14" Type="http://schemas.openxmlformats.org/officeDocument/2006/relationships/tags" Target="../tags/tag129.xml"/><Relationship Id="rId13" Type="http://schemas.openxmlformats.org/officeDocument/2006/relationships/image" Target="../media/image9.svg"/><Relationship Id="rId12" Type="http://schemas.openxmlformats.org/officeDocument/2006/relationships/image" Target="../media/image8.png"/><Relationship Id="rId11" Type="http://schemas.openxmlformats.org/officeDocument/2006/relationships/tags" Target="../tags/tag128.xml"/><Relationship Id="rId10" Type="http://schemas.openxmlformats.org/officeDocument/2006/relationships/tags" Target="../tags/tag127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165.xml"/><Relationship Id="rId8" Type="http://schemas.openxmlformats.org/officeDocument/2006/relationships/tags" Target="../tags/tag164.xml"/><Relationship Id="rId7" Type="http://schemas.openxmlformats.org/officeDocument/2006/relationships/tags" Target="../tags/tag163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8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image" Target="../media/image9.svg"/><Relationship Id="rId12" Type="http://schemas.openxmlformats.org/officeDocument/2006/relationships/image" Target="../media/image8.png"/><Relationship Id="rId11" Type="http://schemas.openxmlformats.org/officeDocument/2006/relationships/tags" Target="../tags/tag167.xml"/><Relationship Id="rId10" Type="http://schemas.openxmlformats.org/officeDocument/2006/relationships/tags" Target="../tags/tag166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14.xml"/><Relationship Id="rId8" Type="http://schemas.openxmlformats.org/officeDocument/2006/relationships/tags" Target="../tags/tag213.xml"/><Relationship Id="rId7" Type="http://schemas.openxmlformats.org/officeDocument/2006/relationships/tags" Target="../tags/tag212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3" Type="http://schemas.openxmlformats.org/officeDocument/2006/relationships/tags" Target="../tags/tag208.xml"/><Relationship Id="rId22" Type="http://schemas.openxmlformats.org/officeDocument/2006/relationships/tags" Target="../tags/tag225.xml"/><Relationship Id="rId21" Type="http://schemas.openxmlformats.org/officeDocument/2006/relationships/tags" Target="../tags/tag224.xml"/><Relationship Id="rId20" Type="http://schemas.openxmlformats.org/officeDocument/2006/relationships/tags" Target="../tags/tag223.xml"/><Relationship Id="rId2" Type="http://schemas.openxmlformats.org/officeDocument/2006/relationships/tags" Target="../tags/tag207.xml"/><Relationship Id="rId19" Type="http://schemas.openxmlformats.org/officeDocument/2006/relationships/tags" Target="../tags/tag222.xml"/><Relationship Id="rId18" Type="http://schemas.openxmlformats.org/officeDocument/2006/relationships/tags" Target="../tags/tag221.xml"/><Relationship Id="rId17" Type="http://schemas.openxmlformats.org/officeDocument/2006/relationships/tags" Target="../tags/tag220.xml"/><Relationship Id="rId16" Type="http://schemas.openxmlformats.org/officeDocument/2006/relationships/tags" Target="../tags/tag219.xml"/><Relationship Id="rId15" Type="http://schemas.openxmlformats.org/officeDocument/2006/relationships/tags" Target="../tags/tag218.xml"/><Relationship Id="rId14" Type="http://schemas.openxmlformats.org/officeDocument/2006/relationships/tags" Target="../tags/tag217.xml"/><Relationship Id="rId13" Type="http://schemas.openxmlformats.org/officeDocument/2006/relationships/tags" Target="../tags/tag216.xml"/><Relationship Id="rId12" Type="http://schemas.openxmlformats.org/officeDocument/2006/relationships/tags" Target="../tags/tag215.xml"/><Relationship Id="rId11" Type="http://schemas.openxmlformats.org/officeDocument/2006/relationships/image" Target="../media/image9.svg"/><Relationship Id="rId10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8" name="椭圆 7"/>
          <p:cNvSpPr/>
          <p:nvPr>
            <p:custDataLst>
              <p:tags r:id="rId3"/>
            </p:custDataLst>
          </p:nvPr>
        </p:nvSpPr>
        <p:spPr>
          <a:xfrm>
            <a:off x="6720054" y="3429000"/>
            <a:ext cx="3068676" cy="3068676"/>
          </a:xfrm>
          <a:prstGeom prst="ellipse">
            <a:avLst/>
          </a:prstGeom>
          <a:gradFill flip="none" rotWithShape="1">
            <a:gsLst>
              <a:gs pos="7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任意多边形: 形状 8"/>
          <p:cNvSpPr/>
          <p:nvPr>
            <p:custDataLst>
              <p:tags r:id="rId4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1" name="矩形: 圆角 10"/>
          <p:cNvSpPr/>
          <p:nvPr>
            <p:custDataLst>
              <p:tags r:id="rId5"/>
            </p:custDataLst>
          </p:nvPr>
        </p:nvSpPr>
        <p:spPr>
          <a:xfrm>
            <a:off x="8278065" y="1016000"/>
            <a:ext cx="2933696" cy="50419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10436678" y="5241025"/>
            <a:ext cx="1149564" cy="1149564"/>
          </a:xfrm>
          <a:prstGeom prst="ellipse">
            <a:avLst/>
          </a:prstGeom>
          <a:gradFill flip="none" rotWithShape="1">
            <a:gsLst>
              <a:gs pos="76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矩形: 圆角 12"/>
          <p:cNvSpPr/>
          <p:nvPr>
            <p:custDataLst>
              <p:tags r:id="rId7"/>
            </p:custDataLst>
          </p:nvPr>
        </p:nvSpPr>
        <p:spPr>
          <a:xfrm>
            <a:off x="7760848" y="1016000"/>
            <a:ext cx="2933696" cy="5041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弧形 14"/>
          <p:cNvSpPr/>
          <p:nvPr>
            <p:custDataLst>
              <p:tags r:id="rId8"/>
            </p:custDataLst>
          </p:nvPr>
        </p:nvSpPr>
        <p:spPr>
          <a:xfrm rot="3870695">
            <a:off x="8401456" y="972063"/>
            <a:ext cx="1676873" cy="5677950"/>
          </a:xfrm>
          <a:prstGeom prst="arc">
            <a:avLst>
              <a:gd name="adj1" fmla="val 3401350"/>
              <a:gd name="adj2" fmla="val 6993367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弧形 15"/>
          <p:cNvSpPr/>
          <p:nvPr>
            <p:custDataLst>
              <p:tags r:id="rId9"/>
            </p:custDataLst>
          </p:nvPr>
        </p:nvSpPr>
        <p:spPr>
          <a:xfrm rot="3870695">
            <a:off x="8401456" y="972063"/>
            <a:ext cx="1676873" cy="5677950"/>
          </a:xfrm>
          <a:prstGeom prst="arc">
            <a:avLst>
              <a:gd name="adj1" fmla="val 15447740"/>
              <a:gd name="adj2" fmla="val 19307839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图形 9"/>
          <p:cNvSpPr/>
          <p:nvPr>
            <p:custDataLst>
              <p:tags r:id="rId10"/>
            </p:custDataLst>
          </p:nvPr>
        </p:nvSpPr>
        <p:spPr>
          <a:xfrm>
            <a:off x="7183547" y="1646415"/>
            <a:ext cx="372193" cy="372193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pic>
        <p:nvPicPr>
          <p:cNvPr id="21" name="图形 11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5734"/>
          <a:stretch>
            <a:fillRect/>
          </a:stretch>
        </p:blipFill>
        <p:spPr>
          <a:xfrm>
            <a:off x="7915247" y="1806269"/>
            <a:ext cx="3203499" cy="4219741"/>
          </a:xfrm>
          <a:custGeom>
            <a:avLst/>
            <a:gdLst>
              <a:gd name="connsiteX0" fmla="*/ 0 w 2802798"/>
              <a:gd name="connsiteY0" fmla="*/ 0 h 3992193"/>
              <a:gd name="connsiteX1" fmla="*/ 2769449 w 2802798"/>
              <a:gd name="connsiteY1" fmla="*/ 0 h 3992193"/>
              <a:gd name="connsiteX2" fmla="*/ 2772997 w 2802798"/>
              <a:gd name="connsiteY2" fmla="*/ 13799 h 3992193"/>
              <a:gd name="connsiteX3" fmla="*/ 2802798 w 2802798"/>
              <a:gd name="connsiteY3" fmla="*/ 309420 h 3992193"/>
              <a:gd name="connsiteX4" fmla="*/ 2802798 w 2802798"/>
              <a:gd name="connsiteY4" fmla="*/ 2525345 h 3992193"/>
              <a:gd name="connsiteX5" fmla="*/ 1335950 w 2802798"/>
              <a:gd name="connsiteY5" fmla="*/ 3992193 h 3992193"/>
              <a:gd name="connsiteX6" fmla="*/ 46143 w 2802798"/>
              <a:gd name="connsiteY6" fmla="*/ 3224532 h 3992193"/>
              <a:gd name="connsiteX7" fmla="*/ 0 w 2802798"/>
              <a:gd name="connsiteY7" fmla="*/ 3128746 h 399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2798" h="3992193">
                <a:moveTo>
                  <a:pt x="0" y="0"/>
                </a:moveTo>
                <a:lnTo>
                  <a:pt x="2769449" y="0"/>
                </a:lnTo>
                <a:lnTo>
                  <a:pt x="2772997" y="13799"/>
                </a:lnTo>
                <a:cubicBezTo>
                  <a:pt x="2792537" y="109287"/>
                  <a:pt x="2802798" y="208155"/>
                  <a:pt x="2802798" y="309420"/>
                </a:cubicBezTo>
                <a:lnTo>
                  <a:pt x="2802798" y="2525345"/>
                </a:lnTo>
                <a:cubicBezTo>
                  <a:pt x="2802798" y="3335463"/>
                  <a:pt x="2146068" y="3992193"/>
                  <a:pt x="1335950" y="3992193"/>
                </a:cubicBezTo>
                <a:cubicBezTo>
                  <a:pt x="778994" y="3992193"/>
                  <a:pt x="294538" y="3681786"/>
                  <a:pt x="46143" y="3224532"/>
                </a:cubicBezTo>
                <a:lnTo>
                  <a:pt x="0" y="3128746"/>
                </a:lnTo>
                <a:close/>
              </a:path>
            </a:pathLst>
          </a:custGeom>
        </p:spPr>
      </p:pic>
      <p:cxnSp>
        <p:nvCxnSpPr>
          <p:cNvPr id="25" name="直接连接符 24"/>
          <p:cNvCxnSpPr/>
          <p:nvPr>
            <p:custDataLst>
              <p:tags r:id="rId14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5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16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>
            <p:custDataLst>
              <p:tags r:id="rId17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图形 9"/>
          <p:cNvSpPr/>
          <p:nvPr>
            <p:custDataLst>
              <p:tags r:id="rId18"/>
            </p:custDataLst>
          </p:nvPr>
        </p:nvSpPr>
        <p:spPr>
          <a:xfrm>
            <a:off x="9860071" y="4209212"/>
            <a:ext cx="368576" cy="36857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sp>
        <p:nvSpPr>
          <p:cNvPr id="19" name="图形 9"/>
          <p:cNvSpPr/>
          <p:nvPr>
            <p:custDataLst>
              <p:tags r:id="rId19"/>
            </p:custDataLst>
          </p:nvPr>
        </p:nvSpPr>
        <p:spPr>
          <a:xfrm>
            <a:off x="7432806" y="1962602"/>
            <a:ext cx="651502" cy="651502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0"/>
            </p:custDataLst>
          </p:nvPr>
        </p:nvSpPr>
        <p:spPr>
          <a:xfrm>
            <a:off x="838200" y="1121410"/>
            <a:ext cx="6345555" cy="2763520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1"/>
            </p:custDataLst>
          </p:nvPr>
        </p:nvSpPr>
        <p:spPr>
          <a:xfrm>
            <a:off x="838199" y="4009006"/>
            <a:ext cx="5935099" cy="862543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>
                <a:latin typeface="+mj-lt"/>
              </a:defRPr>
            </a:lvl2pPr>
            <a:lvl3pPr marL="914400" indent="0" algn="ctr">
              <a:buNone/>
              <a:defRPr sz="1800">
                <a:latin typeface="+mj-lt"/>
              </a:defRPr>
            </a:lvl3pPr>
            <a:lvl4pPr marL="1371600" indent="0" algn="ctr">
              <a:buNone/>
              <a:defRPr sz="1600">
                <a:latin typeface="+mj-lt"/>
              </a:defRPr>
            </a:lvl4pPr>
            <a:lvl5pPr marL="1828800" indent="0" algn="ctr">
              <a:buNone/>
              <a:defRPr sz="1600">
                <a:latin typeface="+mj-lt"/>
              </a:defRPr>
            </a:lvl5pPr>
            <a:lvl6pPr marL="2286000" indent="0" algn="ctr">
              <a:buNone/>
              <a:defRPr sz="1600">
                <a:latin typeface="+mj-lt"/>
              </a:defRPr>
            </a:lvl6pPr>
            <a:lvl7pPr marL="2743200" indent="0" algn="ctr">
              <a:buNone/>
              <a:defRPr sz="1600">
                <a:latin typeface="+mj-lt"/>
              </a:defRPr>
            </a:lvl7pPr>
            <a:lvl8pPr marL="3200400" indent="0" algn="ctr">
              <a:buNone/>
              <a:defRPr sz="1600">
                <a:latin typeface="+mj-lt"/>
              </a:defRPr>
            </a:lvl8pPr>
            <a:lvl9pPr marL="3657600" indent="0" algn="ctr">
              <a:buNone/>
              <a:defRPr sz="1600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subtitle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3"/>
            </p:custDataLst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5"/>
            </p:custDataLst>
          </p:nvPr>
        </p:nvSpPr>
        <p:spPr>
          <a:xfrm>
            <a:off x="838198" y="5040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839851" y="5116537"/>
            <a:ext cx="2880000" cy="576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55000">
                <a:schemeClr val="accent1"/>
              </a:gs>
            </a:gsLst>
            <a:lin ang="2700000" scaled="1"/>
            <a:tileRect/>
          </a:gradFill>
          <a:effectLst>
            <a:outerShdw blurRad="101600" dist="101600" dir="2700000" algn="tl" rotWithShape="0">
              <a:schemeClr val="accent1">
                <a:alpha val="20000"/>
              </a:schemeClr>
            </a:outerShdw>
          </a:effectLst>
        </p:spPr>
        <p:txBody>
          <a:bodyPr wrap="square" lIns="0" tIns="0" rIns="0" bIns="0" anchor="ctr" anchorCtr="1">
            <a:normAutofit/>
          </a:bodyPr>
          <a:lstStyle>
            <a:lvl1pPr marL="0" indent="0" eaLnBrk="1" fontAlgn="auto" latinLnBrk="0" hangingPunct="1">
              <a:lnSpc>
                <a:spcPct val="90000"/>
              </a:lnSpc>
              <a:spcAft>
                <a:spcPts val="0"/>
              </a:spcAft>
              <a:buNone/>
              <a:defRPr lang="en-US" sz="1600" b="1" u="none" strike="noStrike" kern="1200" cap="none" spc="0" normalizeH="0" baseline="0" dirty="0">
                <a:solidFill>
                  <a:srgbClr val="FFFFFF"/>
                </a:solidFill>
                <a:uFillTx/>
                <a:latin typeface="+mn-lt"/>
              </a:defRPr>
            </a:lvl1pPr>
          </a:lstStyle>
          <a:p>
            <a:pPr marL="22860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cs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lt"/>
                <a:cs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7988"/>
          </a:xfrm>
          <a:prstGeom prst="rect">
            <a:avLst/>
          </a:prstGeom>
          <a:gradFill flip="none" rotWithShape="1">
            <a:gsLst>
              <a:gs pos="6422">
                <a:schemeClr val="accent1">
                  <a:alpha val="25000"/>
                </a:schemeClr>
              </a:gs>
              <a:gs pos="53000">
                <a:schemeClr val="accent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22" name="矩形: 单圆角 21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327399" cy="6857993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图形 6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0" y="4038603"/>
            <a:ext cx="1180357" cy="2819401"/>
          </a:xfrm>
          <a:prstGeom prst="rect">
            <a:avLst/>
          </a:prstGeom>
        </p:spPr>
      </p:pic>
      <p:sp>
        <p:nvSpPr>
          <p:cNvPr id="25" name="矩形: 圆角 24"/>
          <p:cNvSpPr/>
          <p:nvPr>
            <p:custDataLst>
              <p:tags r:id="rId7"/>
            </p:custDataLst>
          </p:nvPr>
        </p:nvSpPr>
        <p:spPr>
          <a:xfrm>
            <a:off x="838201" y="1860552"/>
            <a:ext cx="10515600" cy="4356100"/>
          </a:xfrm>
          <a:prstGeom prst="roundRect">
            <a:avLst>
              <a:gd name="adj" fmla="val 3256"/>
            </a:avLst>
          </a:prstGeom>
          <a:solidFill>
            <a:schemeClr val="lt1"/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101600" dist="101600" dir="2700000" algn="tl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dirty="0"/>
          </a:p>
        </p:txBody>
      </p:sp>
      <p:cxnSp>
        <p:nvCxnSpPr>
          <p:cNvPr id="37" name="直接连接符 36"/>
          <p:cNvCxnSpPr/>
          <p:nvPr>
            <p:custDataLst>
              <p:tags r:id="rId8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>
            <p:custDataLst>
              <p:tags r:id="rId9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>
            <p:custDataLst>
              <p:tags r:id="rId10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129540" y="565150"/>
            <a:ext cx="3198495" cy="1081405"/>
          </a:xfrm>
        </p:spPr>
        <p:txBody>
          <a:bodyPr wrap="square" anchor="b">
            <a:normAutofit/>
          </a:bodyPr>
          <a:lstStyle>
            <a:lvl1pPr>
              <a:defRPr sz="4800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22" name="任意多边形: 形状 8"/>
          <p:cNvSpPr/>
          <p:nvPr>
            <p:custDataLst>
              <p:tags r:id="rId3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0" name="任意多边形: 形状 9"/>
          <p:cNvSpPr/>
          <p:nvPr>
            <p:custDataLst>
              <p:tags r:id="rId4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椭圆 10"/>
          <p:cNvSpPr/>
          <p:nvPr>
            <p:custDataLst>
              <p:tags r:id="rId5"/>
            </p:custDataLst>
          </p:nvPr>
        </p:nvSpPr>
        <p:spPr>
          <a:xfrm>
            <a:off x="533277" y="3925701"/>
            <a:ext cx="1827999" cy="1827999"/>
          </a:xfrm>
          <a:prstGeom prst="ellipse">
            <a:avLst/>
          </a:prstGeom>
          <a:gradFill flip="none" rotWithShape="1">
            <a:gsLst>
              <a:gs pos="76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3272059" y="1267996"/>
            <a:ext cx="2494306" cy="2494306"/>
          </a:xfrm>
          <a:prstGeom prst="ellipse">
            <a:avLst/>
          </a:prstGeom>
          <a:gradFill flip="none" rotWithShape="1">
            <a:gsLst>
              <a:gs pos="7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3" name="矩形: 圆顶角 12"/>
          <p:cNvSpPr/>
          <p:nvPr>
            <p:custDataLst>
              <p:tags r:id="rId7"/>
            </p:custDataLst>
          </p:nvPr>
        </p:nvSpPr>
        <p:spPr>
          <a:xfrm>
            <a:off x="1297907" y="941537"/>
            <a:ext cx="3289211" cy="4796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矩形: 圆顶角 13"/>
          <p:cNvSpPr/>
          <p:nvPr>
            <p:custDataLst>
              <p:tags r:id="rId8"/>
            </p:custDataLst>
          </p:nvPr>
        </p:nvSpPr>
        <p:spPr>
          <a:xfrm>
            <a:off x="1549857" y="941537"/>
            <a:ext cx="3289211" cy="4796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图形 9"/>
          <p:cNvSpPr/>
          <p:nvPr>
            <p:custDataLst>
              <p:tags r:id="rId9"/>
            </p:custDataLst>
          </p:nvPr>
        </p:nvSpPr>
        <p:spPr>
          <a:xfrm>
            <a:off x="3096775" y="1724416"/>
            <a:ext cx="261766" cy="26176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sp>
        <p:nvSpPr>
          <p:cNvPr id="16" name="图形 9"/>
          <p:cNvSpPr/>
          <p:nvPr>
            <p:custDataLst>
              <p:tags r:id="rId10"/>
            </p:custDataLst>
          </p:nvPr>
        </p:nvSpPr>
        <p:spPr>
          <a:xfrm>
            <a:off x="3384154" y="1866175"/>
            <a:ext cx="643586" cy="64358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pic>
        <p:nvPicPr>
          <p:cNvPr id="17" name="图形 6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46847"/>
          <a:stretch>
            <a:fillRect/>
          </a:stretch>
        </p:blipFill>
        <p:spPr>
          <a:xfrm flipH="1">
            <a:off x="1499789" y="2619139"/>
            <a:ext cx="3737211" cy="3105193"/>
          </a:xfrm>
          <a:custGeom>
            <a:avLst/>
            <a:gdLst>
              <a:gd name="connsiteX0" fmla="*/ 0 w 4623746"/>
              <a:gd name="connsiteY0" fmla="*/ 0 h 3841801"/>
              <a:gd name="connsiteX1" fmla="*/ 4568731 w 4623746"/>
              <a:gd name="connsiteY1" fmla="*/ 0 h 3841801"/>
              <a:gd name="connsiteX2" fmla="*/ 4574584 w 4623746"/>
              <a:gd name="connsiteY2" fmla="*/ 22764 h 3841801"/>
              <a:gd name="connsiteX3" fmla="*/ 4623746 w 4623746"/>
              <a:gd name="connsiteY3" fmla="*/ 510447 h 3841801"/>
              <a:gd name="connsiteX4" fmla="*/ 4623746 w 4623746"/>
              <a:gd name="connsiteY4" fmla="*/ 3841801 h 3841801"/>
              <a:gd name="connsiteX5" fmla="*/ 0 w 4623746"/>
              <a:gd name="connsiteY5" fmla="*/ 3841801 h 384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23746" h="3841801">
                <a:moveTo>
                  <a:pt x="0" y="0"/>
                </a:moveTo>
                <a:lnTo>
                  <a:pt x="4568731" y="0"/>
                </a:lnTo>
                <a:lnTo>
                  <a:pt x="4574584" y="22764"/>
                </a:lnTo>
                <a:cubicBezTo>
                  <a:pt x="4606819" y="180290"/>
                  <a:pt x="4623746" y="343391"/>
                  <a:pt x="4623746" y="510447"/>
                </a:cubicBezTo>
                <a:lnTo>
                  <a:pt x="4623746" y="3841801"/>
                </a:lnTo>
                <a:lnTo>
                  <a:pt x="0" y="3841801"/>
                </a:lnTo>
                <a:close/>
              </a:path>
            </a:pathLst>
          </a:custGeom>
        </p:spPr>
      </p:pic>
      <p:sp>
        <p:nvSpPr>
          <p:cNvPr id="18" name="任意多边形: 形状 17"/>
          <p:cNvSpPr/>
          <p:nvPr>
            <p:custDataLst>
              <p:tags r:id="rId14"/>
            </p:custDataLst>
          </p:nvPr>
        </p:nvSpPr>
        <p:spPr>
          <a:xfrm rot="16200000">
            <a:off x="10798198" y="5708698"/>
            <a:ext cx="108000" cy="495204"/>
          </a:xfrm>
          <a:custGeom>
            <a:avLst/>
            <a:gdLst>
              <a:gd name="connsiteX0" fmla="*/ 54000 w 108000"/>
              <a:gd name="connsiteY0" fmla="*/ 387204 h 495204"/>
              <a:gd name="connsiteX1" fmla="*/ 108000 w 108000"/>
              <a:gd name="connsiteY1" fmla="*/ 441204 h 495204"/>
              <a:gd name="connsiteX2" fmla="*/ 54000 w 108000"/>
              <a:gd name="connsiteY2" fmla="*/ 495204 h 495204"/>
              <a:gd name="connsiteX3" fmla="*/ 0 w 108000"/>
              <a:gd name="connsiteY3" fmla="*/ 441204 h 495204"/>
              <a:gd name="connsiteX4" fmla="*/ 54000 w 108000"/>
              <a:gd name="connsiteY4" fmla="*/ 387204 h 495204"/>
              <a:gd name="connsiteX5" fmla="*/ 54000 w 108000"/>
              <a:gd name="connsiteY5" fmla="*/ 193602 h 495204"/>
              <a:gd name="connsiteX6" fmla="*/ 108000 w 108000"/>
              <a:gd name="connsiteY6" fmla="*/ 247602 h 495204"/>
              <a:gd name="connsiteX7" fmla="*/ 54000 w 108000"/>
              <a:gd name="connsiteY7" fmla="*/ 301602 h 495204"/>
              <a:gd name="connsiteX8" fmla="*/ 0 w 108000"/>
              <a:gd name="connsiteY8" fmla="*/ 247602 h 495204"/>
              <a:gd name="connsiteX9" fmla="*/ 54000 w 108000"/>
              <a:gd name="connsiteY9" fmla="*/ 193602 h 495204"/>
              <a:gd name="connsiteX10" fmla="*/ 54000 w 108000"/>
              <a:gd name="connsiteY10" fmla="*/ 0 h 495204"/>
              <a:gd name="connsiteX11" fmla="*/ 108000 w 108000"/>
              <a:gd name="connsiteY11" fmla="*/ 54000 h 495204"/>
              <a:gd name="connsiteX12" fmla="*/ 54000 w 108000"/>
              <a:gd name="connsiteY12" fmla="*/ 108000 h 495204"/>
              <a:gd name="connsiteX13" fmla="*/ 0 w 108000"/>
              <a:gd name="connsiteY13" fmla="*/ 54000 h 495204"/>
              <a:gd name="connsiteX14" fmla="*/ 54000 w 108000"/>
              <a:gd name="connsiteY14" fmla="*/ 0 h 495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000" h="495204">
                <a:moveTo>
                  <a:pt x="54000" y="387204"/>
                </a:moveTo>
                <a:cubicBezTo>
                  <a:pt x="83823" y="387204"/>
                  <a:pt x="108000" y="411381"/>
                  <a:pt x="108000" y="441204"/>
                </a:cubicBezTo>
                <a:cubicBezTo>
                  <a:pt x="108000" y="471027"/>
                  <a:pt x="83823" y="495204"/>
                  <a:pt x="54000" y="495204"/>
                </a:cubicBezTo>
                <a:cubicBezTo>
                  <a:pt x="24177" y="495204"/>
                  <a:pt x="0" y="471027"/>
                  <a:pt x="0" y="441204"/>
                </a:cubicBezTo>
                <a:cubicBezTo>
                  <a:pt x="0" y="411381"/>
                  <a:pt x="24177" y="387204"/>
                  <a:pt x="54000" y="387204"/>
                </a:cubicBezTo>
                <a:close/>
                <a:moveTo>
                  <a:pt x="54000" y="193602"/>
                </a:moveTo>
                <a:cubicBezTo>
                  <a:pt x="83823" y="193602"/>
                  <a:pt x="108000" y="217779"/>
                  <a:pt x="108000" y="247602"/>
                </a:cubicBezTo>
                <a:cubicBezTo>
                  <a:pt x="108000" y="277425"/>
                  <a:pt x="83823" y="301602"/>
                  <a:pt x="54000" y="301602"/>
                </a:cubicBezTo>
                <a:cubicBezTo>
                  <a:pt x="24177" y="301602"/>
                  <a:pt x="0" y="277425"/>
                  <a:pt x="0" y="247602"/>
                </a:cubicBezTo>
                <a:cubicBezTo>
                  <a:pt x="0" y="217779"/>
                  <a:pt x="24177" y="193602"/>
                  <a:pt x="54000" y="193602"/>
                </a:cubicBezTo>
                <a:close/>
                <a:moveTo>
                  <a:pt x="54000" y="0"/>
                </a:moveTo>
                <a:cubicBezTo>
                  <a:pt x="83823" y="0"/>
                  <a:pt x="108000" y="24177"/>
                  <a:pt x="108000" y="54000"/>
                </a:cubicBezTo>
                <a:cubicBezTo>
                  <a:pt x="108000" y="83823"/>
                  <a:pt x="83823" y="108000"/>
                  <a:pt x="54000" y="108000"/>
                </a:cubicBezTo>
                <a:cubicBezTo>
                  <a:pt x="24177" y="108000"/>
                  <a:pt x="0" y="83823"/>
                  <a:pt x="0" y="54000"/>
                </a:cubicBezTo>
                <a:cubicBezTo>
                  <a:pt x="0" y="24177"/>
                  <a:pt x="24177" y="0"/>
                  <a:pt x="5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弧形 19"/>
          <p:cNvSpPr/>
          <p:nvPr>
            <p:custDataLst>
              <p:tags r:id="rId15"/>
            </p:custDataLst>
          </p:nvPr>
        </p:nvSpPr>
        <p:spPr>
          <a:xfrm rot="3870695">
            <a:off x="2441344" y="1174224"/>
            <a:ext cx="1676873" cy="5677950"/>
          </a:xfrm>
          <a:prstGeom prst="arc">
            <a:avLst>
              <a:gd name="adj1" fmla="val 3567365"/>
              <a:gd name="adj2" fmla="val 6578231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弧形 20"/>
          <p:cNvSpPr/>
          <p:nvPr>
            <p:custDataLst>
              <p:tags r:id="rId16"/>
            </p:custDataLst>
          </p:nvPr>
        </p:nvSpPr>
        <p:spPr>
          <a:xfrm rot="3870695">
            <a:off x="2236507" y="1174225"/>
            <a:ext cx="1676873" cy="5677950"/>
          </a:xfrm>
          <a:prstGeom prst="arc">
            <a:avLst>
              <a:gd name="adj1" fmla="val 15455795"/>
              <a:gd name="adj2" fmla="val 16780178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5236845" y="2974340"/>
            <a:ext cx="5852795" cy="2527935"/>
          </a:xfrm>
        </p:spPr>
        <p:txBody>
          <a:bodyPr wrap="square" anchor="t" anchorCtr="0">
            <a:normAutofit/>
          </a:bodyPr>
          <a:lstStyle>
            <a:lvl1pPr algn="r">
              <a:defRPr sz="5200"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8"/>
            </p:custDataLst>
          </p:nvPr>
        </p:nvSpPr>
        <p:spPr>
          <a:xfrm>
            <a:off x="6110506" y="1631269"/>
            <a:ext cx="4978994" cy="1224000"/>
          </a:xfrm>
        </p:spPr>
        <p:txBody>
          <a:bodyPr wrap="none" anchor="ctr">
            <a:normAutofit/>
          </a:bodyPr>
          <a:lstStyle>
            <a:lvl1pPr marL="0" indent="0" algn="r">
              <a:buNone/>
              <a:defRPr sz="6000" b="1">
                <a:gradFill flip="none" rotWithShape="1">
                  <a:gsLst>
                    <a:gs pos="0">
                      <a:schemeClr val="accent2"/>
                    </a:gs>
                    <a:gs pos="43000">
                      <a:schemeClr val="accent1"/>
                    </a:gs>
                  </a:gsLst>
                  <a:lin ang="2700000" scaled="1"/>
                  <a:tileRect/>
                </a:gra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cxnSp>
        <p:nvCxnSpPr>
          <p:cNvPr id="3" name="直接连接符 2"/>
          <p:cNvCxnSpPr/>
          <p:nvPr>
            <p:custDataLst>
              <p:tags r:id="rId22"/>
            </p:custDataLst>
          </p:nvPr>
        </p:nvCxnSpPr>
        <p:spPr>
          <a:xfrm>
            <a:off x="1192291" y="5956300"/>
            <a:ext cx="9271478" cy="0"/>
          </a:xfrm>
          <a:prstGeom prst="line">
            <a:avLst/>
          </a:prstGeom>
          <a:solidFill>
            <a:srgbClr val="98E3BC"/>
          </a:solidFill>
          <a:ln w="12700">
            <a:solidFill>
              <a:schemeClr val="tx2">
                <a:lumMod val="25000"/>
                <a:lumOff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en-US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5325" y="360045"/>
            <a:ext cx="10800715" cy="864235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en-US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5325" y="360045"/>
            <a:ext cx="10799445" cy="864235"/>
          </a:xfrm>
        </p:spPr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9" name="任意多边形: 形状 8"/>
          <p:cNvSpPr/>
          <p:nvPr>
            <p:custDataLst>
              <p:tags r:id="rId3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8" name="任意多边形: 形状 7"/>
          <p:cNvSpPr/>
          <p:nvPr>
            <p:custDataLst>
              <p:tags r:id="rId4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任意多边形: 形状 8"/>
          <p:cNvSpPr/>
          <p:nvPr>
            <p:custDataLst>
              <p:tags r:id="rId5"/>
            </p:custDataLst>
          </p:nvPr>
        </p:nvSpPr>
        <p:spPr>
          <a:xfrm flipH="1" flipV="1">
            <a:off x="9258300" y="3925570"/>
            <a:ext cx="2934335" cy="293243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2" name="矩形: 单圆角 11"/>
          <p:cNvSpPr/>
          <p:nvPr>
            <p:custDataLst>
              <p:tags r:id="rId6"/>
            </p:custDataLst>
          </p:nvPr>
        </p:nvSpPr>
        <p:spPr>
          <a:xfrm>
            <a:off x="732489" y="970310"/>
            <a:ext cx="10620714" cy="5001610"/>
          </a:xfrm>
          <a:prstGeom prst="round1Rect">
            <a:avLst>
              <a:gd name="adj" fmla="val 37950"/>
            </a:avLst>
          </a:prstGeom>
          <a:gradFill flip="none" rotWithShape="1">
            <a:gsLst>
              <a:gs pos="16000">
                <a:schemeClr val="accent1">
                  <a:lumMod val="20000"/>
                  <a:lumOff val="80000"/>
                </a:schemeClr>
              </a:gs>
              <a:gs pos="81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6678970" y="966964"/>
            <a:ext cx="4484992" cy="4328652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5" name="矩形: 单圆角 14"/>
          <p:cNvSpPr/>
          <p:nvPr>
            <p:custDataLst>
              <p:tags r:id="rId8"/>
            </p:custDataLst>
          </p:nvPr>
        </p:nvSpPr>
        <p:spPr>
          <a:xfrm flipH="1">
            <a:off x="835910" y="5231764"/>
            <a:ext cx="10517890" cy="869353"/>
          </a:xfrm>
          <a:prstGeom prst="round1Rect">
            <a:avLst>
              <a:gd name="adj" fmla="val 29548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sz="1600" b="1"/>
          </a:p>
        </p:txBody>
      </p:sp>
      <p:pic>
        <p:nvPicPr>
          <p:cNvPr id="16" name="图形 12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6654"/>
          <a:stretch>
            <a:fillRect/>
          </a:stretch>
        </p:blipFill>
        <p:spPr>
          <a:xfrm>
            <a:off x="7177041" y="1773850"/>
            <a:ext cx="3774196" cy="4327268"/>
          </a:xfrm>
          <a:prstGeom prst="rect">
            <a:avLst/>
          </a:prstGeom>
        </p:spPr>
      </p:pic>
      <p:cxnSp>
        <p:nvCxnSpPr>
          <p:cNvPr id="17" name="直接连接符 16"/>
          <p:cNvCxnSpPr/>
          <p:nvPr>
            <p:custDataLst>
              <p:tags r:id="rId12"/>
            </p:custDataLst>
          </p:nvPr>
        </p:nvCxnSpPr>
        <p:spPr>
          <a:xfrm>
            <a:off x="3479538" y="5666440"/>
            <a:ext cx="5234214" cy="0"/>
          </a:xfrm>
          <a:prstGeom prst="line">
            <a:avLst/>
          </a:prstGeom>
          <a:solidFill>
            <a:srgbClr val="98E3BC"/>
          </a:solidFill>
          <a:ln w="15875">
            <a:solidFill>
              <a:schemeClr val="tx2">
                <a:lumMod val="25000"/>
                <a:lumOff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3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14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15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6"/>
            </p:custDataLst>
          </p:nvPr>
        </p:nvSpPr>
        <p:spPr>
          <a:xfrm>
            <a:off x="838200" y="1265786"/>
            <a:ext cx="5959253" cy="2304304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0"/>
            </p:custDataLst>
          </p:nvPr>
        </p:nvSpPr>
        <p:spPr>
          <a:xfrm>
            <a:off x="838798" y="5040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4" name="日期时间占位符 7"/>
          <p:cNvSpPr>
            <a:spLocks noGrp="1"/>
          </p:cNvSpPr>
          <p:nvPr>
            <p:ph type="body" sz="quarter" idx="14" hasCustomPrompt="1"/>
            <p:custDataLst>
              <p:tags r:id="rId21"/>
            </p:custDataLst>
          </p:nvPr>
        </p:nvSpPr>
        <p:spPr>
          <a:xfrm>
            <a:off x="1091987" y="541444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20" name="联系方式占位符 9"/>
          <p:cNvSpPr>
            <a:spLocks noGrp="1"/>
          </p:cNvSpPr>
          <p:nvPr>
            <p:ph type="body" sz="quarter" idx="16" hasCustomPrompt="1"/>
            <p:custDataLst>
              <p:tags r:id="rId22"/>
            </p:custDataLst>
          </p:nvPr>
        </p:nvSpPr>
        <p:spPr>
          <a:xfrm>
            <a:off x="8220013" y="5414440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8" name="椭圆 7"/>
          <p:cNvSpPr/>
          <p:nvPr>
            <p:custDataLst>
              <p:tags r:id="rId3"/>
            </p:custDataLst>
          </p:nvPr>
        </p:nvSpPr>
        <p:spPr>
          <a:xfrm>
            <a:off x="6720054" y="3429000"/>
            <a:ext cx="3068676" cy="3068676"/>
          </a:xfrm>
          <a:prstGeom prst="ellipse">
            <a:avLst/>
          </a:prstGeom>
          <a:gradFill flip="none" rotWithShape="1">
            <a:gsLst>
              <a:gs pos="7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任意多边形: 形状 8"/>
          <p:cNvSpPr/>
          <p:nvPr>
            <p:custDataLst>
              <p:tags r:id="rId4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1" name="矩形: 圆角 10"/>
          <p:cNvSpPr/>
          <p:nvPr>
            <p:custDataLst>
              <p:tags r:id="rId5"/>
            </p:custDataLst>
          </p:nvPr>
        </p:nvSpPr>
        <p:spPr>
          <a:xfrm>
            <a:off x="8278065" y="1016000"/>
            <a:ext cx="2933696" cy="50419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10436678" y="5241025"/>
            <a:ext cx="1149564" cy="1149564"/>
          </a:xfrm>
          <a:prstGeom prst="ellipse">
            <a:avLst/>
          </a:prstGeom>
          <a:gradFill flip="none" rotWithShape="1">
            <a:gsLst>
              <a:gs pos="76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矩形: 圆角 12"/>
          <p:cNvSpPr/>
          <p:nvPr>
            <p:custDataLst>
              <p:tags r:id="rId7"/>
            </p:custDataLst>
          </p:nvPr>
        </p:nvSpPr>
        <p:spPr>
          <a:xfrm>
            <a:off x="7760848" y="1016000"/>
            <a:ext cx="2933696" cy="5041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弧形 14"/>
          <p:cNvSpPr/>
          <p:nvPr>
            <p:custDataLst>
              <p:tags r:id="rId8"/>
            </p:custDataLst>
          </p:nvPr>
        </p:nvSpPr>
        <p:spPr>
          <a:xfrm rot="3870695">
            <a:off x="8401456" y="972063"/>
            <a:ext cx="1676873" cy="5677950"/>
          </a:xfrm>
          <a:prstGeom prst="arc">
            <a:avLst>
              <a:gd name="adj1" fmla="val 3401350"/>
              <a:gd name="adj2" fmla="val 6993367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弧形 15"/>
          <p:cNvSpPr/>
          <p:nvPr>
            <p:custDataLst>
              <p:tags r:id="rId9"/>
            </p:custDataLst>
          </p:nvPr>
        </p:nvSpPr>
        <p:spPr>
          <a:xfrm rot="3870695">
            <a:off x="8401456" y="972063"/>
            <a:ext cx="1676873" cy="5677950"/>
          </a:xfrm>
          <a:prstGeom prst="arc">
            <a:avLst>
              <a:gd name="adj1" fmla="val 15447740"/>
              <a:gd name="adj2" fmla="val 19307839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图形 9"/>
          <p:cNvSpPr/>
          <p:nvPr>
            <p:custDataLst>
              <p:tags r:id="rId10"/>
            </p:custDataLst>
          </p:nvPr>
        </p:nvSpPr>
        <p:spPr>
          <a:xfrm>
            <a:off x="7183547" y="1646415"/>
            <a:ext cx="372193" cy="372193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pic>
        <p:nvPicPr>
          <p:cNvPr id="21" name="图形 11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5734"/>
          <a:stretch>
            <a:fillRect/>
          </a:stretch>
        </p:blipFill>
        <p:spPr>
          <a:xfrm>
            <a:off x="7915247" y="1806269"/>
            <a:ext cx="3203499" cy="4219741"/>
          </a:xfrm>
          <a:custGeom>
            <a:avLst/>
            <a:gdLst>
              <a:gd name="connsiteX0" fmla="*/ 0 w 2802798"/>
              <a:gd name="connsiteY0" fmla="*/ 0 h 3992193"/>
              <a:gd name="connsiteX1" fmla="*/ 2769449 w 2802798"/>
              <a:gd name="connsiteY1" fmla="*/ 0 h 3992193"/>
              <a:gd name="connsiteX2" fmla="*/ 2772997 w 2802798"/>
              <a:gd name="connsiteY2" fmla="*/ 13799 h 3992193"/>
              <a:gd name="connsiteX3" fmla="*/ 2802798 w 2802798"/>
              <a:gd name="connsiteY3" fmla="*/ 309420 h 3992193"/>
              <a:gd name="connsiteX4" fmla="*/ 2802798 w 2802798"/>
              <a:gd name="connsiteY4" fmla="*/ 2525345 h 3992193"/>
              <a:gd name="connsiteX5" fmla="*/ 1335950 w 2802798"/>
              <a:gd name="connsiteY5" fmla="*/ 3992193 h 3992193"/>
              <a:gd name="connsiteX6" fmla="*/ 46143 w 2802798"/>
              <a:gd name="connsiteY6" fmla="*/ 3224532 h 3992193"/>
              <a:gd name="connsiteX7" fmla="*/ 0 w 2802798"/>
              <a:gd name="connsiteY7" fmla="*/ 3128746 h 399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2798" h="3992193">
                <a:moveTo>
                  <a:pt x="0" y="0"/>
                </a:moveTo>
                <a:lnTo>
                  <a:pt x="2769449" y="0"/>
                </a:lnTo>
                <a:lnTo>
                  <a:pt x="2772997" y="13799"/>
                </a:lnTo>
                <a:cubicBezTo>
                  <a:pt x="2792537" y="109287"/>
                  <a:pt x="2802798" y="208155"/>
                  <a:pt x="2802798" y="309420"/>
                </a:cubicBezTo>
                <a:lnTo>
                  <a:pt x="2802798" y="2525345"/>
                </a:lnTo>
                <a:cubicBezTo>
                  <a:pt x="2802798" y="3335463"/>
                  <a:pt x="2146068" y="3992193"/>
                  <a:pt x="1335950" y="3992193"/>
                </a:cubicBezTo>
                <a:cubicBezTo>
                  <a:pt x="778994" y="3992193"/>
                  <a:pt x="294538" y="3681786"/>
                  <a:pt x="46143" y="3224532"/>
                </a:cubicBezTo>
                <a:lnTo>
                  <a:pt x="0" y="3128746"/>
                </a:lnTo>
                <a:close/>
              </a:path>
            </a:pathLst>
          </a:custGeom>
        </p:spPr>
      </p:pic>
      <p:cxnSp>
        <p:nvCxnSpPr>
          <p:cNvPr id="25" name="直接连接符 24"/>
          <p:cNvCxnSpPr/>
          <p:nvPr>
            <p:custDataLst>
              <p:tags r:id="rId14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5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16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任意多边形: 形状 27"/>
          <p:cNvSpPr/>
          <p:nvPr>
            <p:custDataLst>
              <p:tags r:id="rId17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图形 9"/>
          <p:cNvSpPr/>
          <p:nvPr>
            <p:custDataLst>
              <p:tags r:id="rId18"/>
            </p:custDataLst>
          </p:nvPr>
        </p:nvSpPr>
        <p:spPr>
          <a:xfrm>
            <a:off x="9860071" y="4209212"/>
            <a:ext cx="368576" cy="36857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sp>
        <p:nvSpPr>
          <p:cNvPr id="19" name="图形 9"/>
          <p:cNvSpPr/>
          <p:nvPr>
            <p:custDataLst>
              <p:tags r:id="rId19"/>
            </p:custDataLst>
          </p:nvPr>
        </p:nvSpPr>
        <p:spPr>
          <a:xfrm>
            <a:off x="7432806" y="1962602"/>
            <a:ext cx="651502" cy="651502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0"/>
            </p:custDataLst>
          </p:nvPr>
        </p:nvSpPr>
        <p:spPr>
          <a:xfrm>
            <a:off x="838200" y="1121410"/>
            <a:ext cx="6345555" cy="2763520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1"/>
            </p:custDataLst>
          </p:nvPr>
        </p:nvSpPr>
        <p:spPr>
          <a:xfrm>
            <a:off x="838199" y="4009006"/>
            <a:ext cx="5935099" cy="862543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>
                <a:latin typeface="+mj-lt"/>
              </a:defRPr>
            </a:lvl2pPr>
            <a:lvl3pPr marL="914400" indent="0" algn="ctr">
              <a:buNone/>
              <a:defRPr sz="1800">
                <a:latin typeface="+mj-lt"/>
              </a:defRPr>
            </a:lvl3pPr>
            <a:lvl4pPr marL="1371600" indent="0" algn="ctr">
              <a:buNone/>
              <a:defRPr sz="1600">
                <a:latin typeface="+mj-lt"/>
              </a:defRPr>
            </a:lvl4pPr>
            <a:lvl5pPr marL="1828800" indent="0" algn="ctr">
              <a:buNone/>
              <a:defRPr sz="1600">
                <a:latin typeface="+mj-lt"/>
              </a:defRPr>
            </a:lvl5pPr>
            <a:lvl6pPr marL="2286000" indent="0" algn="ctr">
              <a:buNone/>
              <a:defRPr sz="1600">
                <a:latin typeface="+mj-lt"/>
              </a:defRPr>
            </a:lvl6pPr>
            <a:lvl7pPr marL="2743200" indent="0" algn="ctr">
              <a:buNone/>
              <a:defRPr sz="1600">
                <a:latin typeface="+mj-lt"/>
              </a:defRPr>
            </a:lvl7pPr>
            <a:lvl8pPr marL="3200400" indent="0" algn="ctr">
              <a:buNone/>
              <a:defRPr sz="1600">
                <a:latin typeface="+mj-lt"/>
              </a:defRPr>
            </a:lvl8pPr>
            <a:lvl9pPr marL="3657600" indent="0" algn="ctr">
              <a:buNone/>
              <a:defRPr sz="1600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subtitle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3"/>
            </p:custDataLst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5"/>
            </p:custDataLst>
          </p:nvPr>
        </p:nvSpPr>
        <p:spPr>
          <a:xfrm>
            <a:off x="838198" y="5040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839851" y="5116537"/>
            <a:ext cx="2880000" cy="576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55000">
                <a:schemeClr val="accent1"/>
              </a:gs>
            </a:gsLst>
            <a:lin ang="2700000" scaled="1"/>
            <a:tileRect/>
          </a:gradFill>
          <a:effectLst>
            <a:outerShdw blurRad="101600" dist="101600" dir="2700000" algn="tl" rotWithShape="0">
              <a:schemeClr val="accent1">
                <a:alpha val="20000"/>
              </a:schemeClr>
            </a:outerShdw>
          </a:effectLst>
        </p:spPr>
        <p:txBody>
          <a:bodyPr wrap="square" lIns="0" tIns="0" rIns="0" bIns="0" anchor="ctr" anchorCtr="1">
            <a:normAutofit/>
          </a:bodyPr>
          <a:lstStyle>
            <a:lvl1pPr marL="0" indent="0" eaLnBrk="1" fontAlgn="auto" latinLnBrk="0" hangingPunct="1">
              <a:lnSpc>
                <a:spcPct val="90000"/>
              </a:lnSpc>
              <a:spcAft>
                <a:spcPts val="0"/>
              </a:spcAft>
              <a:buNone/>
              <a:defRPr lang="en-US" sz="1600" b="1" u="none" strike="noStrike" kern="1200" cap="none" spc="0" normalizeH="0" baseline="0" dirty="0">
                <a:solidFill>
                  <a:srgbClr val="FFFFFF"/>
                </a:solidFill>
                <a:uFillTx/>
                <a:latin typeface="+mn-lt"/>
              </a:defRPr>
            </a:lvl1pPr>
          </a:lstStyle>
          <a:p>
            <a:pPr marL="228600" lvl="0" indent="-2286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cs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lt"/>
                <a:cs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7988"/>
          </a:xfrm>
          <a:prstGeom prst="rect">
            <a:avLst/>
          </a:prstGeom>
          <a:gradFill flip="none" rotWithShape="1">
            <a:gsLst>
              <a:gs pos="6422">
                <a:schemeClr val="accent1">
                  <a:alpha val="25000"/>
                </a:schemeClr>
              </a:gs>
              <a:gs pos="53000">
                <a:schemeClr val="accent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22" name="矩形: 单圆角 21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327399" cy="6857993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图形 6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0" y="4038603"/>
            <a:ext cx="1180357" cy="2819401"/>
          </a:xfrm>
          <a:prstGeom prst="rect">
            <a:avLst/>
          </a:prstGeom>
        </p:spPr>
      </p:pic>
      <p:sp>
        <p:nvSpPr>
          <p:cNvPr id="25" name="矩形: 圆角 24"/>
          <p:cNvSpPr/>
          <p:nvPr>
            <p:custDataLst>
              <p:tags r:id="rId7"/>
            </p:custDataLst>
          </p:nvPr>
        </p:nvSpPr>
        <p:spPr>
          <a:xfrm>
            <a:off x="838201" y="1860552"/>
            <a:ext cx="10515600" cy="4356100"/>
          </a:xfrm>
          <a:prstGeom prst="roundRect">
            <a:avLst>
              <a:gd name="adj" fmla="val 3256"/>
            </a:avLst>
          </a:prstGeom>
          <a:solidFill>
            <a:schemeClr val="lt1"/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101600" dist="101600" dir="2700000" algn="tl" rotWithShape="0">
              <a:schemeClr val="accent1">
                <a:alpha val="1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dirty="0"/>
          </a:p>
        </p:txBody>
      </p:sp>
      <p:cxnSp>
        <p:nvCxnSpPr>
          <p:cNvPr id="37" name="直接连接符 36"/>
          <p:cNvCxnSpPr/>
          <p:nvPr>
            <p:custDataLst>
              <p:tags r:id="rId8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>
            <p:custDataLst>
              <p:tags r:id="rId9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>
            <p:custDataLst>
              <p:tags r:id="rId10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129540" y="565150"/>
            <a:ext cx="3198495" cy="1081405"/>
          </a:xfrm>
        </p:spPr>
        <p:txBody>
          <a:bodyPr wrap="square" anchor="b">
            <a:normAutofit/>
          </a:bodyPr>
          <a:lstStyle>
            <a:lvl1pPr>
              <a:defRPr sz="4800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22" name="任意多边形: 形状 8"/>
          <p:cNvSpPr/>
          <p:nvPr>
            <p:custDataLst>
              <p:tags r:id="rId3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0" name="任意多边形: 形状 9"/>
          <p:cNvSpPr/>
          <p:nvPr>
            <p:custDataLst>
              <p:tags r:id="rId4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椭圆 10"/>
          <p:cNvSpPr/>
          <p:nvPr>
            <p:custDataLst>
              <p:tags r:id="rId5"/>
            </p:custDataLst>
          </p:nvPr>
        </p:nvSpPr>
        <p:spPr>
          <a:xfrm>
            <a:off x="533277" y="3925701"/>
            <a:ext cx="1827999" cy="1827999"/>
          </a:xfrm>
          <a:prstGeom prst="ellipse">
            <a:avLst/>
          </a:prstGeom>
          <a:gradFill flip="none" rotWithShape="1">
            <a:gsLst>
              <a:gs pos="76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3272059" y="1267996"/>
            <a:ext cx="2494306" cy="2494306"/>
          </a:xfrm>
          <a:prstGeom prst="ellipse">
            <a:avLst/>
          </a:prstGeom>
          <a:gradFill flip="none" rotWithShape="1">
            <a:gsLst>
              <a:gs pos="7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3" name="矩形: 圆顶角 12"/>
          <p:cNvSpPr/>
          <p:nvPr>
            <p:custDataLst>
              <p:tags r:id="rId7"/>
            </p:custDataLst>
          </p:nvPr>
        </p:nvSpPr>
        <p:spPr>
          <a:xfrm>
            <a:off x="1297907" y="941537"/>
            <a:ext cx="3289211" cy="4796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矩形: 圆顶角 13"/>
          <p:cNvSpPr/>
          <p:nvPr>
            <p:custDataLst>
              <p:tags r:id="rId8"/>
            </p:custDataLst>
          </p:nvPr>
        </p:nvSpPr>
        <p:spPr>
          <a:xfrm>
            <a:off x="1549857" y="941537"/>
            <a:ext cx="3289211" cy="4796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图形 9"/>
          <p:cNvSpPr/>
          <p:nvPr>
            <p:custDataLst>
              <p:tags r:id="rId9"/>
            </p:custDataLst>
          </p:nvPr>
        </p:nvSpPr>
        <p:spPr>
          <a:xfrm>
            <a:off x="3096775" y="1724416"/>
            <a:ext cx="261766" cy="26176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sp>
        <p:nvSpPr>
          <p:cNvPr id="16" name="图形 9"/>
          <p:cNvSpPr/>
          <p:nvPr>
            <p:custDataLst>
              <p:tags r:id="rId10"/>
            </p:custDataLst>
          </p:nvPr>
        </p:nvSpPr>
        <p:spPr>
          <a:xfrm>
            <a:off x="3384154" y="1866175"/>
            <a:ext cx="643586" cy="643586"/>
          </a:xfrm>
          <a:custGeom>
            <a:avLst/>
            <a:gdLst>
              <a:gd name="connsiteX0" fmla="*/ 4846320 w 4846319"/>
              <a:gd name="connsiteY0" fmla="*/ 2423160 h 4846319"/>
              <a:gd name="connsiteX1" fmla="*/ 2423160 w 4846319"/>
              <a:gd name="connsiteY1" fmla="*/ 4846320 h 4846319"/>
              <a:gd name="connsiteX2" fmla="*/ 0 w 4846319"/>
              <a:gd name="connsiteY2" fmla="*/ 2423160 h 4846319"/>
              <a:gd name="connsiteX3" fmla="*/ 2423160 w 4846319"/>
              <a:gd name="connsiteY3" fmla="*/ 0 h 4846319"/>
              <a:gd name="connsiteX4" fmla="*/ 4846320 w 4846319"/>
              <a:gd name="connsiteY4" fmla="*/ 2423160 h 48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6319" h="4846319">
                <a:moveTo>
                  <a:pt x="4846320" y="2423160"/>
                </a:moveTo>
                <a:cubicBezTo>
                  <a:pt x="3028950" y="2757773"/>
                  <a:pt x="2757773" y="3028950"/>
                  <a:pt x="2423160" y="4846320"/>
                </a:cubicBezTo>
                <a:cubicBezTo>
                  <a:pt x="2088547" y="3028950"/>
                  <a:pt x="1817370" y="2757773"/>
                  <a:pt x="0" y="2423160"/>
                </a:cubicBezTo>
                <a:cubicBezTo>
                  <a:pt x="1817370" y="2088547"/>
                  <a:pt x="2088547" y="1817370"/>
                  <a:pt x="2423160" y="0"/>
                </a:cubicBezTo>
                <a:cubicBezTo>
                  <a:pt x="2757773" y="1817370"/>
                  <a:pt x="3028950" y="2088547"/>
                  <a:pt x="4846320" y="24231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/>
          </a:p>
        </p:txBody>
      </p:sp>
      <p:pic>
        <p:nvPicPr>
          <p:cNvPr id="17" name="图形 6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46847"/>
          <a:stretch>
            <a:fillRect/>
          </a:stretch>
        </p:blipFill>
        <p:spPr>
          <a:xfrm flipH="1">
            <a:off x="1499789" y="2619139"/>
            <a:ext cx="3737211" cy="3105193"/>
          </a:xfrm>
          <a:custGeom>
            <a:avLst/>
            <a:gdLst>
              <a:gd name="connsiteX0" fmla="*/ 0 w 4623746"/>
              <a:gd name="connsiteY0" fmla="*/ 0 h 3841801"/>
              <a:gd name="connsiteX1" fmla="*/ 4568731 w 4623746"/>
              <a:gd name="connsiteY1" fmla="*/ 0 h 3841801"/>
              <a:gd name="connsiteX2" fmla="*/ 4574584 w 4623746"/>
              <a:gd name="connsiteY2" fmla="*/ 22764 h 3841801"/>
              <a:gd name="connsiteX3" fmla="*/ 4623746 w 4623746"/>
              <a:gd name="connsiteY3" fmla="*/ 510447 h 3841801"/>
              <a:gd name="connsiteX4" fmla="*/ 4623746 w 4623746"/>
              <a:gd name="connsiteY4" fmla="*/ 3841801 h 3841801"/>
              <a:gd name="connsiteX5" fmla="*/ 0 w 4623746"/>
              <a:gd name="connsiteY5" fmla="*/ 3841801 h 384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23746" h="3841801">
                <a:moveTo>
                  <a:pt x="0" y="0"/>
                </a:moveTo>
                <a:lnTo>
                  <a:pt x="4568731" y="0"/>
                </a:lnTo>
                <a:lnTo>
                  <a:pt x="4574584" y="22764"/>
                </a:lnTo>
                <a:cubicBezTo>
                  <a:pt x="4606819" y="180290"/>
                  <a:pt x="4623746" y="343391"/>
                  <a:pt x="4623746" y="510447"/>
                </a:cubicBezTo>
                <a:lnTo>
                  <a:pt x="4623746" y="3841801"/>
                </a:lnTo>
                <a:lnTo>
                  <a:pt x="0" y="3841801"/>
                </a:lnTo>
                <a:close/>
              </a:path>
            </a:pathLst>
          </a:custGeom>
        </p:spPr>
      </p:pic>
      <p:sp>
        <p:nvSpPr>
          <p:cNvPr id="18" name="任意多边形: 形状 17"/>
          <p:cNvSpPr/>
          <p:nvPr>
            <p:custDataLst>
              <p:tags r:id="rId14"/>
            </p:custDataLst>
          </p:nvPr>
        </p:nvSpPr>
        <p:spPr>
          <a:xfrm rot="16200000">
            <a:off x="10798198" y="5708698"/>
            <a:ext cx="108000" cy="495204"/>
          </a:xfrm>
          <a:custGeom>
            <a:avLst/>
            <a:gdLst>
              <a:gd name="connsiteX0" fmla="*/ 54000 w 108000"/>
              <a:gd name="connsiteY0" fmla="*/ 387204 h 495204"/>
              <a:gd name="connsiteX1" fmla="*/ 108000 w 108000"/>
              <a:gd name="connsiteY1" fmla="*/ 441204 h 495204"/>
              <a:gd name="connsiteX2" fmla="*/ 54000 w 108000"/>
              <a:gd name="connsiteY2" fmla="*/ 495204 h 495204"/>
              <a:gd name="connsiteX3" fmla="*/ 0 w 108000"/>
              <a:gd name="connsiteY3" fmla="*/ 441204 h 495204"/>
              <a:gd name="connsiteX4" fmla="*/ 54000 w 108000"/>
              <a:gd name="connsiteY4" fmla="*/ 387204 h 495204"/>
              <a:gd name="connsiteX5" fmla="*/ 54000 w 108000"/>
              <a:gd name="connsiteY5" fmla="*/ 193602 h 495204"/>
              <a:gd name="connsiteX6" fmla="*/ 108000 w 108000"/>
              <a:gd name="connsiteY6" fmla="*/ 247602 h 495204"/>
              <a:gd name="connsiteX7" fmla="*/ 54000 w 108000"/>
              <a:gd name="connsiteY7" fmla="*/ 301602 h 495204"/>
              <a:gd name="connsiteX8" fmla="*/ 0 w 108000"/>
              <a:gd name="connsiteY8" fmla="*/ 247602 h 495204"/>
              <a:gd name="connsiteX9" fmla="*/ 54000 w 108000"/>
              <a:gd name="connsiteY9" fmla="*/ 193602 h 495204"/>
              <a:gd name="connsiteX10" fmla="*/ 54000 w 108000"/>
              <a:gd name="connsiteY10" fmla="*/ 0 h 495204"/>
              <a:gd name="connsiteX11" fmla="*/ 108000 w 108000"/>
              <a:gd name="connsiteY11" fmla="*/ 54000 h 495204"/>
              <a:gd name="connsiteX12" fmla="*/ 54000 w 108000"/>
              <a:gd name="connsiteY12" fmla="*/ 108000 h 495204"/>
              <a:gd name="connsiteX13" fmla="*/ 0 w 108000"/>
              <a:gd name="connsiteY13" fmla="*/ 54000 h 495204"/>
              <a:gd name="connsiteX14" fmla="*/ 54000 w 108000"/>
              <a:gd name="connsiteY14" fmla="*/ 0 h 495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000" h="495204">
                <a:moveTo>
                  <a:pt x="54000" y="387204"/>
                </a:moveTo>
                <a:cubicBezTo>
                  <a:pt x="83823" y="387204"/>
                  <a:pt x="108000" y="411381"/>
                  <a:pt x="108000" y="441204"/>
                </a:cubicBezTo>
                <a:cubicBezTo>
                  <a:pt x="108000" y="471027"/>
                  <a:pt x="83823" y="495204"/>
                  <a:pt x="54000" y="495204"/>
                </a:cubicBezTo>
                <a:cubicBezTo>
                  <a:pt x="24177" y="495204"/>
                  <a:pt x="0" y="471027"/>
                  <a:pt x="0" y="441204"/>
                </a:cubicBezTo>
                <a:cubicBezTo>
                  <a:pt x="0" y="411381"/>
                  <a:pt x="24177" y="387204"/>
                  <a:pt x="54000" y="387204"/>
                </a:cubicBezTo>
                <a:close/>
                <a:moveTo>
                  <a:pt x="54000" y="193602"/>
                </a:moveTo>
                <a:cubicBezTo>
                  <a:pt x="83823" y="193602"/>
                  <a:pt x="108000" y="217779"/>
                  <a:pt x="108000" y="247602"/>
                </a:cubicBezTo>
                <a:cubicBezTo>
                  <a:pt x="108000" y="277425"/>
                  <a:pt x="83823" y="301602"/>
                  <a:pt x="54000" y="301602"/>
                </a:cubicBezTo>
                <a:cubicBezTo>
                  <a:pt x="24177" y="301602"/>
                  <a:pt x="0" y="277425"/>
                  <a:pt x="0" y="247602"/>
                </a:cubicBezTo>
                <a:cubicBezTo>
                  <a:pt x="0" y="217779"/>
                  <a:pt x="24177" y="193602"/>
                  <a:pt x="54000" y="193602"/>
                </a:cubicBezTo>
                <a:close/>
                <a:moveTo>
                  <a:pt x="54000" y="0"/>
                </a:moveTo>
                <a:cubicBezTo>
                  <a:pt x="83823" y="0"/>
                  <a:pt x="108000" y="24177"/>
                  <a:pt x="108000" y="54000"/>
                </a:cubicBezTo>
                <a:cubicBezTo>
                  <a:pt x="108000" y="83823"/>
                  <a:pt x="83823" y="108000"/>
                  <a:pt x="54000" y="108000"/>
                </a:cubicBezTo>
                <a:cubicBezTo>
                  <a:pt x="24177" y="108000"/>
                  <a:pt x="0" y="83823"/>
                  <a:pt x="0" y="54000"/>
                </a:cubicBezTo>
                <a:cubicBezTo>
                  <a:pt x="0" y="24177"/>
                  <a:pt x="24177" y="0"/>
                  <a:pt x="5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弧形 19"/>
          <p:cNvSpPr/>
          <p:nvPr>
            <p:custDataLst>
              <p:tags r:id="rId15"/>
            </p:custDataLst>
          </p:nvPr>
        </p:nvSpPr>
        <p:spPr>
          <a:xfrm rot="3870695">
            <a:off x="2441344" y="1174224"/>
            <a:ext cx="1676873" cy="5677950"/>
          </a:xfrm>
          <a:prstGeom prst="arc">
            <a:avLst>
              <a:gd name="adj1" fmla="val 3567365"/>
              <a:gd name="adj2" fmla="val 6578231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弧形 20"/>
          <p:cNvSpPr/>
          <p:nvPr>
            <p:custDataLst>
              <p:tags r:id="rId16"/>
            </p:custDataLst>
          </p:nvPr>
        </p:nvSpPr>
        <p:spPr>
          <a:xfrm rot="3870695">
            <a:off x="2236507" y="1174225"/>
            <a:ext cx="1676873" cy="5677950"/>
          </a:xfrm>
          <a:prstGeom prst="arc">
            <a:avLst>
              <a:gd name="adj1" fmla="val 15455795"/>
              <a:gd name="adj2" fmla="val 16780178"/>
            </a:avLst>
          </a:prstGeom>
          <a:ln w="2540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5236845" y="2974340"/>
            <a:ext cx="5852795" cy="2527935"/>
          </a:xfrm>
        </p:spPr>
        <p:txBody>
          <a:bodyPr wrap="square" anchor="t" anchorCtr="0">
            <a:normAutofit/>
          </a:bodyPr>
          <a:lstStyle>
            <a:lvl1pPr algn="r">
              <a:defRPr sz="5200"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8"/>
            </p:custDataLst>
          </p:nvPr>
        </p:nvSpPr>
        <p:spPr>
          <a:xfrm>
            <a:off x="6110506" y="1631269"/>
            <a:ext cx="4978994" cy="1224000"/>
          </a:xfrm>
        </p:spPr>
        <p:txBody>
          <a:bodyPr wrap="none" anchor="ctr">
            <a:normAutofit/>
          </a:bodyPr>
          <a:lstStyle>
            <a:lvl1pPr marL="0" indent="0" algn="r">
              <a:buNone/>
              <a:defRPr sz="6000" b="1">
                <a:gradFill flip="none" rotWithShape="1">
                  <a:gsLst>
                    <a:gs pos="0">
                      <a:schemeClr val="accent2"/>
                    </a:gs>
                    <a:gs pos="43000">
                      <a:schemeClr val="accent1"/>
                    </a:gs>
                  </a:gsLst>
                  <a:lin ang="2700000" scaled="1"/>
                  <a:tileRect/>
                </a:gra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cxnSp>
        <p:nvCxnSpPr>
          <p:cNvPr id="3" name="直接连接符 2"/>
          <p:cNvCxnSpPr/>
          <p:nvPr>
            <p:custDataLst>
              <p:tags r:id="rId22"/>
            </p:custDataLst>
          </p:nvPr>
        </p:nvCxnSpPr>
        <p:spPr>
          <a:xfrm>
            <a:off x="1192291" y="5956300"/>
            <a:ext cx="9271478" cy="0"/>
          </a:xfrm>
          <a:prstGeom prst="line">
            <a:avLst/>
          </a:prstGeom>
          <a:solidFill>
            <a:srgbClr val="98E3BC"/>
          </a:solidFill>
          <a:ln w="12700">
            <a:solidFill>
              <a:schemeClr val="tx2">
                <a:lumMod val="25000"/>
                <a:lumOff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en-US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5325" y="360045"/>
            <a:ext cx="10800715" cy="864235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en-US" dirty="0">
                <a:latin typeface="+mj-lt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5325" y="360045"/>
            <a:ext cx="10799445" cy="864235"/>
          </a:xfrm>
        </p:spPr>
        <p:txBody>
          <a:bodyPr wrap="square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9" name="任意多边形: 形状 8"/>
          <p:cNvSpPr/>
          <p:nvPr>
            <p:custDataLst>
              <p:tags r:id="rId3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8" name="任意多边形: 形状 7"/>
          <p:cNvSpPr/>
          <p:nvPr>
            <p:custDataLst>
              <p:tags r:id="rId4"/>
            </p:custDataLst>
          </p:nvPr>
        </p:nvSpPr>
        <p:spPr>
          <a:xfrm>
            <a:off x="0" y="0"/>
            <a:ext cx="1848171" cy="184729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任意多边形: 形状 8"/>
          <p:cNvSpPr/>
          <p:nvPr>
            <p:custDataLst>
              <p:tags r:id="rId5"/>
            </p:custDataLst>
          </p:nvPr>
        </p:nvSpPr>
        <p:spPr>
          <a:xfrm flipH="1" flipV="1">
            <a:off x="9258300" y="3925570"/>
            <a:ext cx="2934335" cy="2932430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2" name="矩形: 单圆角 11"/>
          <p:cNvSpPr/>
          <p:nvPr>
            <p:custDataLst>
              <p:tags r:id="rId6"/>
            </p:custDataLst>
          </p:nvPr>
        </p:nvSpPr>
        <p:spPr>
          <a:xfrm>
            <a:off x="732489" y="970310"/>
            <a:ext cx="10620714" cy="5001610"/>
          </a:xfrm>
          <a:prstGeom prst="round1Rect">
            <a:avLst>
              <a:gd name="adj" fmla="val 37950"/>
            </a:avLst>
          </a:prstGeom>
          <a:gradFill flip="none" rotWithShape="1">
            <a:gsLst>
              <a:gs pos="16000">
                <a:schemeClr val="accent1">
                  <a:lumMod val="20000"/>
                  <a:lumOff val="80000"/>
                </a:schemeClr>
              </a:gs>
              <a:gs pos="81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6678970" y="966964"/>
            <a:ext cx="4484992" cy="4328652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71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/>
          </a:p>
        </p:txBody>
      </p:sp>
      <p:sp>
        <p:nvSpPr>
          <p:cNvPr id="15" name="矩形: 单圆角 14"/>
          <p:cNvSpPr/>
          <p:nvPr>
            <p:custDataLst>
              <p:tags r:id="rId8"/>
            </p:custDataLst>
          </p:nvPr>
        </p:nvSpPr>
        <p:spPr>
          <a:xfrm flipH="1">
            <a:off x="835910" y="5231764"/>
            <a:ext cx="10517890" cy="869353"/>
          </a:xfrm>
          <a:prstGeom prst="round1Rect">
            <a:avLst>
              <a:gd name="adj" fmla="val 29548"/>
            </a:avLst>
          </a:prstGeom>
          <a:solidFill>
            <a:schemeClr val="accent1"/>
          </a:solidFill>
          <a:ln w="158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en-US" sz="1600" b="1"/>
          </a:p>
        </p:txBody>
      </p:sp>
      <p:pic>
        <p:nvPicPr>
          <p:cNvPr id="16" name="图形 12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6654"/>
          <a:stretch>
            <a:fillRect/>
          </a:stretch>
        </p:blipFill>
        <p:spPr>
          <a:xfrm>
            <a:off x="7177041" y="1773850"/>
            <a:ext cx="3774196" cy="4327268"/>
          </a:xfrm>
          <a:prstGeom prst="rect">
            <a:avLst/>
          </a:prstGeom>
        </p:spPr>
      </p:pic>
      <p:cxnSp>
        <p:nvCxnSpPr>
          <p:cNvPr id="17" name="直接连接符 16"/>
          <p:cNvCxnSpPr/>
          <p:nvPr>
            <p:custDataLst>
              <p:tags r:id="rId12"/>
            </p:custDataLst>
          </p:nvPr>
        </p:nvCxnSpPr>
        <p:spPr>
          <a:xfrm>
            <a:off x="3479538" y="5666440"/>
            <a:ext cx="5234214" cy="0"/>
          </a:xfrm>
          <a:prstGeom prst="line">
            <a:avLst/>
          </a:prstGeom>
          <a:solidFill>
            <a:srgbClr val="98E3BC"/>
          </a:solidFill>
          <a:ln w="15875">
            <a:solidFill>
              <a:schemeClr val="tx2">
                <a:lumMod val="25000"/>
                <a:lumOff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3"/>
            </p:custDataLst>
          </p:nvPr>
        </p:nvCxnSpPr>
        <p:spPr>
          <a:xfrm>
            <a:off x="11122861" y="681237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14"/>
            </p:custDataLst>
          </p:nvPr>
        </p:nvCxnSpPr>
        <p:spPr>
          <a:xfrm>
            <a:off x="11122861" y="7568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15"/>
            </p:custDataLst>
          </p:nvPr>
        </p:nvCxnSpPr>
        <p:spPr>
          <a:xfrm>
            <a:off x="11122861" y="833002"/>
            <a:ext cx="212725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6"/>
            </p:custDataLst>
          </p:nvPr>
        </p:nvSpPr>
        <p:spPr>
          <a:xfrm>
            <a:off x="838200" y="1265786"/>
            <a:ext cx="5959253" cy="2304304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latin typeface="+mj-lt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0"/>
            </p:custDataLst>
          </p:nvPr>
        </p:nvSpPr>
        <p:spPr>
          <a:xfrm>
            <a:off x="838798" y="5040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4" name="日期时间占位符 7"/>
          <p:cNvSpPr>
            <a:spLocks noGrp="1"/>
          </p:cNvSpPr>
          <p:nvPr>
            <p:ph type="body" sz="quarter" idx="14" hasCustomPrompt="1"/>
            <p:custDataLst>
              <p:tags r:id="rId21"/>
            </p:custDataLst>
          </p:nvPr>
        </p:nvSpPr>
        <p:spPr>
          <a:xfrm>
            <a:off x="1091987" y="5414440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20" name="联系方式占位符 9"/>
          <p:cNvSpPr>
            <a:spLocks noGrp="1"/>
          </p:cNvSpPr>
          <p:nvPr>
            <p:ph type="body" sz="quarter" idx="16" hasCustomPrompt="1"/>
            <p:custDataLst>
              <p:tags r:id="rId22"/>
            </p:custDataLst>
          </p:nvPr>
        </p:nvSpPr>
        <p:spPr>
          <a:xfrm>
            <a:off x="8220013" y="5414440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25" Type="http://schemas.openxmlformats.org/officeDocument/2006/relationships/tags" Target="../tags/tag118.xml"/><Relationship Id="rId24" Type="http://schemas.openxmlformats.org/officeDocument/2006/relationships/tags" Target="../tags/tag117.xml"/><Relationship Id="rId23" Type="http://schemas.openxmlformats.org/officeDocument/2006/relationships/tags" Target="../tags/tag116.xml"/><Relationship Id="rId22" Type="http://schemas.openxmlformats.org/officeDocument/2006/relationships/tags" Target="../tags/tag115.xml"/><Relationship Id="rId21" Type="http://schemas.openxmlformats.org/officeDocument/2006/relationships/tags" Target="../tags/tag114.xml"/><Relationship Id="rId20" Type="http://schemas.openxmlformats.org/officeDocument/2006/relationships/tags" Target="../tags/tag113.xml"/><Relationship Id="rId2" Type="http://schemas.openxmlformats.org/officeDocument/2006/relationships/slideLayout" Target="../slideLayouts/slideLayout19.xml"/><Relationship Id="rId19" Type="http://schemas.openxmlformats.org/officeDocument/2006/relationships/tags" Target="../tags/tag112.xml"/><Relationship Id="rId18" Type="http://schemas.openxmlformats.org/officeDocument/2006/relationships/image" Target="../media/image7.svg"/><Relationship Id="rId17" Type="http://schemas.openxmlformats.org/officeDocument/2006/relationships/image" Target="../media/image6.png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6" Type="http://schemas.openxmlformats.org/officeDocument/2006/relationships/theme" Target="../theme/theme3.xml"/><Relationship Id="rId25" Type="http://schemas.openxmlformats.org/officeDocument/2006/relationships/tags" Target="../tags/tag236.xml"/><Relationship Id="rId24" Type="http://schemas.openxmlformats.org/officeDocument/2006/relationships/tags" Target="../tags/tag235.xml"/><Relationship Id="rId23" Type="http://schemas.openxmlformats.org/officeDocument/2006/relationships/tags" Target="../tags/tag234.xml"/><Relationship Id="rId22" Type="http://schemas.openxmlformats.org/officeDocument/2006/relationships/tags" Target="../tags/tag233.xml"/><Relationship Id="rId21" Type="http://schemas.openxmlformats.org/officeDocument/2006/relationships/tags" Target="../tags/tag232.xml"/><Relationship Id="rId20" Type="http://schemas.openxmlformats.org/officeDocument/2006/relationships/tags" Target="../tags/tag231.xml"/><Relationship Id="rId2" Type="http://schemas.openxmlformats.org/officeDocument/2006/relationships/slideLayout" Target="../slideLayouts/slideLayout31.xml"/><Relationship Id="rId19" Type="http://schemas.openxmlformats.org/officeDocument/2006/relationships/tags" Target="../tags/tag230.xml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tags" Target="../tags/tag229.xml"/><Relationship Id="rId15" Type="http://schemas.openxmlformats.org/officeDocument/2006/relationships/tags" Target="../tags/tag228.xml"/><Relationship Id="rId14" Type="http://schemas.openxmlformats.org/officeDocument/2006/relationships/tags" Target="../tags/tag227.xml"/><Relationship Id="rId13" Type="http://schemas.openxmlformats.org/officeDocument/2006/relationships/tags" Target="../tags/tag226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8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任意多边形: 形状 8"/>
          <p:cNvSpPr/>
          <p:nvPr>
            <p:custDataLst>
              <p:tags r:id="rId14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>
            <p:custDataLst>
              <p:tags r:id="rId15"/>
            </p:custDataLst>
          </p:nvPr>
        </p:nvSpPr>
        <p:spPr>
          <a:xfrm>
            <a:off x="1" y="0"/>
            <a:ext cx="12191998" cy="6369977"/>
          </a:xfrm>
          <a:prstGeom prst="rect">
            <a:avLst/>
          </a:prstGeom>
          <a:gradFill flip="none" rotWithShape="1">
            <a:gsLst>
              <a:gs pos="39000">
                <a:schemeClr val="bg2"/>
              </a:gs>
              <a:gs pos="97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2" name="图形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1252201" y="4613195"/>
            <a:ext cx="939799" cy="224480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19"/>
            </p:custDataLst>
          </p:nvPr>
        </p:nvSpPr>
        <p:spPr>
          <a:xfrm>
            <a:off x="1" y="-13335"/>
            <a:ext cx="12191998" cy="636997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5000"/>
                </a:schemeClr>
              </a:gs>
              <a:gs pos="53000">
                <a:schemeClr val="bg2">
                  <a:alpha val="3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3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422">
                <a:schemeClr val="accent1">
                  <a:lumMod val="20000"/>
                  <a:lumOff val="80000"/>
                </a:schemeClr>
              </a:gs>
              <a:gs pos="53000">
                <a:schemeClr val="bg2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任意多边形: 形状 8"/>
          <p:cNvSpPr/>
          <p:nvPr>
            <p:custDataLst>
              <p:tags r:id="rId14"/>
            </p:custDataLst>
          </p:nvPr>
        </p:nvSpPr>
        <p:spPr>
          <a:xfrm flipH="1" flipV="1">
            <a:off x="9258304" y="3925701"/>
            <a:ext cx="2933696" cy="2932298"/>
          </a:xfrm>
          <a:custGeom>
            <a:avLst/>
            <a:gdLst>
              <a:gd name="connsiteX0" fmla="*/ 0 w 1556484"/>
              <a:gd name="connsiteY0" fmla="*/ 0 h 1555743"/>
              <a:gd name="connsiteX1" fmla="*/ 1556484 w 1556484"/>
              <a:gd name="connsiteY1" fmla="*/ 0 h 1555743"/>
              <a:gd name="connsiteX2" fmla="*/ 1548919 w 1556484"/>
              <a:gd name="connsiteY2" fmla="*/ 149820 h 1555743"/>
              <a:gd name="connsiteX3" fmla="*/ 150601 w 1556484"/>
              <a:gd name="connsiteY3" fmla="*/ 1548138 h 1555743"/>
              <a:gd name="connsiteX4" fmla="*/ 0 w 1556484"/>
              <a:gd name="connsiteY4" fmla="*/ 1555743 h 155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84" h="1555743">
                <a:moveTo>
                  <a:pt x="0" y="0"/>
                </a:moveTo>
                <a:lnTo>
                  <a:pt x="1556484" y="0"/>
                </a:lnTo>
                <a:lnTo>
                  <a:pt x="1548919" y="149820"/>
                </a:lnTo>
                <a:cubicBezTo>
                  <a:pt x="1474043" y="887113"/>
                  <a:pt x="887894" y="1473262"/>
                  <a:pt x="150601" y="1548138"/>
                </a:cubicBezTo>
                <a:lnTo>
                  <a:pt x="0" y="155574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57000">
                <a:schemeClr val="accent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>
            <p:custDataLst>
              <p:tags r:id="rId15"/>
            </p:custDataLst>
          </p:nvPr>
        </p:nvSpPr>
        <p:spPr>
          <a:xfrm>
            <a:off x="1" y="0"/>
            <a:ext cx="12191998" cy="6369977"/>
          </a:xfrm>
          <a:prstGeom prst="rect">
            <a:avLst/>
          </a:prstGeom>
          <a:gradFill flip="none" rotWithShape="1">
            <a:gsLst>
              <a:gs pos="39000">
                <a:schemeClr val="bg2"/>
              </a:gs>
              <a:gs pos="97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2" name="图形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1252201" y="4613195"/>
            <a:ext cx="939799" cy="224480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19"/>
            </p:custDataLst>
          </p:nvPr>
        </p:nvSpPr>
        <p:spPr>
          <a:xfrm>
            <a:off x="1" y="-13335"/>
            <a:ext cx="12191998" cy="636997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15000"/>
                </a:schemeClr>
              </a:gs>
              <a:gs pos="53000">
                <a:schemeClr val="bg2">
                  <a:alpha val="3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3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29.jpeg"/><Relationship Id="rId4" Type="http://schemas.openxmlformats.org/officeDocument/2006/relationships/tags" Target="../tags/tag271.xml"/><Relationship Id="rId3" Type="http://schemas.openxmlformats.org/officeDocument/2006/relationships/image" Target="../media/image28.jpeg"/><Relationship Id="rId2" Type="http://schemas.openxmlformats.org/officeDocument/2006/relationships/tags" Target="../tags/tag270.xml"/><Relationship Id="rId1" Type="http://schemas.openxmlformats.org/officeDocument/2006/relationships/tags" Target="../tags/tag26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tags" Target="../tags/tag27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tags" Target="../tags/tag275.xml"/><Relationship Id="rId2" Type="http://schemas.openxmlformats.org/officeDocument/2006/relationships/tags" Target="../tags/tag274.xml"/><Relationship Id="rId1" Type="http://schemas.openxmlformats.org/officeDocument/2006/relationships/tags" Target="../tags/tag273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35.jpeg"/><Relationship Id="rId4" Type="http://schemas.openxmlformats.org/officeDocument/2006/relationships/tags" Target="../tags/tag278.xml"/><Relationship Id="rId3" Type="http://schemas.openxmlformats.org/officeDocument/2006/relationships/image" Target="../media/image34.jpeg"/><Relationship Id="rId2" Type="http://schemas.openxmlformats.org/officeDocument/2006/relationships/tags" Target="../tags/tag277.xml"/><Relationship Id="rId1" Type="http://schemas.openxmlformats.org/officeDocument/2006/relationships/tags" Target="../tags/tag27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80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8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8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8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90.xml"/><Relationship Id="rId1" Type="http://schemas.openxmlformats.org/officeDocument/2006/relationships/tags" Target="../tags/tag28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9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2.xml"/><Relationship Id="rId6" Type="http://schemas.openxmlformats.org/officeDocument/2006/relationships/tags" Target="../tags/tag249.xml"/><Relationship Id="rId5" Type="http://schemas.openxmlformats.org/officeDocument/2006/relationships/image" Target="../media/image12.jpeg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9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9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9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9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9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tags" Target="../tags/tag253.xml"/><Relationship Id="rId7" Type="http://schemas.openxmlformats.org/officeDocument/2006/relationships/image" Target="../media/image14.png"/><Relationship Id="rId6" Type="http://schemas.microsoft.com/office/2007/relationships/media" Target="../media/media1.mp4"/><Relationship Id="rId5" Type="http://schemas.openxmlformats.org/officeDocument/2006/relationships/video" Target="../media/media1.mp4"/><Relationship Id="rId4" Type="http://schemas.openxmlformats.org/officeDocument/2006/relationships/image" Target="../media/image13.jpeg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" Type="http://schemas.openxmlformats.org/officeDocument/2006/relationships/tags" Target="../tags/tag25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62.xml"/><Relationship Id="rId8" Type="http://schemas.openxmlformats.org/officeDocument/2006/relationships/image" Target="../media/image23.png"/><Relationship Id="rId7" Type="http://schemas.microsoft.com/office/2007/relationships/media" Target="../media/media2.mp4"/><Relationship Id="rId6" Type="http://schemas.openxmlformats.org/officeDocument/2006/relationships/video" Target="../media/media2.mp4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tags" Target="../tags/tag261.xml"/><Relationship Id="rId10" Type="http://schemas.openxmlformats.org/officeDocument/2006/relationships/slideLayout" Target="../slideLayouts/slideLayout22.xml"/><Relationship Id="rId1" Type="http://schemas.openxmlformats.org/officeDocument/2006/relationships/tags" Target="../tags/tag260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27.jpeg"/><Relationship Id="rId4" Type="http://schemas.openxmlformats.org/officeDocument/2006/relationships/tags" Target="../tags/tag268.xml"/><Relationship Id="rId3" Type="http://schemas.openxmlformats.org/officeDocument/2006/relationships/image" Target="../media/image26.jpeg"/><Relationship Id="rId2" Type="http://schemas.openxmlformats.org/officeDocument/2006/relationships/tags" Target="../tags/tag267.xml"/><Relationship Id="rId1" Type="http://schemas.openxmlformats.org/officeDocument/2006/relationships/tags" Target="../tags/tag2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4400" dirty="0"/>
              <a:t>Raportul de activitate educativă,anul de  studii 2025-2026</a:t>
            </a:r>
            <a:endParaRPr lang="en-US" sz="4400" dirty="0"/>
          </a:p>
        </p:txBody>
      </p:sp>
      <p:sp>
        <p:nvSpPr>
          <p:cNvPr id="11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dirty="0"/>
              <a:t>Raportoare: Scutelnic Veronica</a:t>
            </a:r>
            <a:endParaRPr lang="en-US" dirty="0"/>
          </a:p>
          <a:p>
            <a:pPr mar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</a:pPr>
            <a:endParaRPr lang="en-US" dirty="0"/>
          </a:p>
        </p:txBody>
      </p:sp>
      <p:sp>
        <p:nvSpPr>
          <p:cNvPr id="12" name="公司名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838200" y="504190"/>
            <a:ext cx="5333365" cy="50419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altLang="en-US"/>
              <a:t>Gimnaziul ”Ion Timofei Costin”</a:t>
            </a:r>
            <a:endParaRPr lang="en-US" altLang="en-US"/>
          </a:p>
        </p:txBody>
      </p:sp>
      <p:sp>
        <p:nvSpPr>
          <p:cNvPr id="13" name="署名"/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/>
              </a:gs>
              <a:gs pos="55000">
                <a:schemeClr val="accent1"/>
              </a:gs>
            </a:gsLst>
            <a:lin ang="2700000" scaled="1"/>
            <a:tileRect/>
          </a:gradFill>
          <a:effectLst>
            <a:outerShdw blurRad="101600" dist="101600" dir="2700000" algn="tl" rotWithShape="0">
              <a:schemeClr val="accent1">
                <a:alpha val="20000"/>
              </a:schemeClr>
            </a:outerShdw>
          </a:effectLst>
        </p:spPr>
        <p:txBody>
          <a:bodyPr/>
          <a:p>
            <a:r>
              <a:rPr lang="en-US" altLang="en-US"/>
              <a:t>Ghidighici</a:t>
            </a:r>
            <a:endParaRPr lang="en-US" altLang="en-US"/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             </a:t>
            </a:r>
            <a:r>
              <a:rPr lang="en-US" altLang="en-US"/>
              <a:t>Martie:</a:t>
            </a:r>
            <a:endParaRPr lang="en-US" altLang="en-US"/>
          </a:p>
        </p:txBody>
      </p:sp>
      <p:pic>
        <p:nvPicPr>
          <p:cNvPr id="7" name="Content Placeholder 6"/>
          <p:cNvPicPr/>
          <p:nvPr>
            <p:ph sz="half" idx="1"/>
            <p:custDataLst>
              <p:tags r:id="rId2"/>
            </p:custDataLst>
          </p:nvPr>
        </p:nvPicPr>
        <p:blipFill>
          <a:blip r:embed="rId3"/>
          <a:srcRect l="17853" r="17853"/>
          <a:stretch>
            <a:fillRect/>
          </a:stretch>
        </p:blipFill>
        <p:spPr>
          <a:xfrm>
            <a:off x="862330" y="2493010"/>
            <a:ext cx="4182110" cy="3980180"/>
          </a:xfrm>
        </p:spPr>
      </p:pic>
      <p:sp>
        <p:nvSpPr>
          <p:cNvPr id="5" name="Text Box 4"/>
          <p:cNvSpPr txBox="1"/>
          <p:nvPr/>
        </p:nvSpPr>
        <p:spPr>
          <a:xfrm>
            <a:off x="1009015" y="1247140"/>
            <a:ext cx="10652125" cy="1078865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40000"/>
              </a:lnSpc>
            </a:pPr>
            <a:endParaRPr 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136015" y="1374140"/>
            <a:ext cx="10652125" cy="1078865"/>
          </a:xfrm>
          <a:prstGeom prst="rect">
            <a:avLst/>
          </a:prstGeom>
          <a:noFill/>
        </p:spPr>
        <p:txBody>
          <a:bodyPr wrap="square" rtlCol="0">
            <a:normAutofit fontScale="50000"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 Activitate extradidactic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Mam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ă,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tu e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ti prim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vara mea!” - diriginte: Tican Rodica, clasa a V-a ”A” - 13.03,26;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 Activitate extradidactic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Carnavalul prim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verii” - diriginte: Lupu Dorina, clasa a II-a ”B” - 18.03.26; 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ie public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Apa – surs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a vie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 pe p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mânt” – diriginte: Modîrca Ludmila, clasa a VI-a ”A” – 23.03.26.</a:t>
            </a:r>
            <a:endParaRPr 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8" name="Content Placeholder 7"/>
          <p:cNvPicPr/>
          <p:nvPr>
            <p:ph sz="half" idx="2"/>
            <p:custDataLst>
              <p:tags r:id="rId4"/>
            </p:custDataLst>
          </p:nvPr>
        </p:nvPicPr>
        <p:blipFill>
          <a:blip r:embed="rId5"/>
          <a:srcRect t="4204" b="4204"/>
          <a:stretch>
            <a:fillRect/>
          </a:stretch>
        </p:blipFill>
        <p:spPr>
          <a:xfrm>
            <a:off x="5406390" y="2826385"/>
            <a:ext cx="5213985" cy="210756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/>
          <p:nvPr>
            <p:custDataLst>
              <p:tags r:id="rId1"/>
            </p:custDataLst>
          </p:nvPr>
        </p:nvPicPr>
        <p:blipFill>
          <a:blip r:embed="rId2"/>
          <a:srcRect t="27437" b="27437"/>
          <a:stretch>
            <a:fillRect/>
          </a:stretch>
        </p:blipFill>
        <p:spPr>
          <a:xfrm>
            <a:off x="1256030" y="381635"/>
            <a:ext cx="6212205" cy="490347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8275955" y="617855"/>
            <a:ext cx="3312795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</a:t>
            </a:r>
            <a:r>
              <a:rPr lang="en-US" altLang="en-US"/>
              <a:t>                                       </a:t>
            </a:r>
            <a:r>
              <a:rPr lang="en-US" altLang="en-US"/>
              <a:t>Aprilie:</a:t>
            </a:r>
            <a:endParaRPr lang="en-US" altLang="en-US"/>
          </a:p>
        </p:txBody>
      </p:sp>
      <p:sp>
        <p:nvSpPr>
          <p:cNvPr id="8" name="Content Placeholder 7"/>
          <p:cNvSpPr/>
          <p:nvPr>
            <p:ph sz="half"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en-US" altLang="en-US" sz="1200"/>
              <a:t>- Activitate extradidactic</a:t>
            </a:r>
            <a:r>
              <a:rPr lang="en-US" altLang="en-US" sz="1200"/>
              <a:t>ă ”</a:t>
            </a:r>
            <a:r>
              <a:rPr lang="en-US" altLang="en-US" sz="1200"/>
              <a:t>Terra - casa mea </a:t>
            </a:r>
            <a:r>
              <a:rPr lang="en-US" altLang="en-US" sz="1200"/>
              <a:t>ș</a:t>
            </a:r>
            <a:r>
              <a:rPr lang="en-US" altLang="en-US" sz="1200"/>
              <a:t>i a ta” - diriginte: Buc</a:t>
            </a:r>
            <a:r>
              <a:rPr lang="en-US" altLang="en-US" sz="1200"/>
              <a:t>ș</a:t>
            </a:r>
            <a:r>
              <a:rPr lang="en-US" altLang="en-US" sz="1200"/>
              <a:t>anu Ala, clasa a III-a ”B” - 22.04.26;</a:t>
            </a:r>
            <a:endParaRPr lang="en-US" altLang="en-US" sz="1200"/>
          </a:p>
          <a:p>
            <a:pPr marL="0" indent="0">
              <a:buNone/>
            </a:pPr>
            <a:r>
              <a:rPr lang="en-US" altLang="en-US" sz="1200"/>
              <a:t>-Activitate extradidactic</a:t>
            </a:r>
            <a:r>
              <a:rPr lang="en-US" altLang="en-US" sz="1200"/>
              <a:t>ă ”</a:t>
            </a:r>
            <a:r>
              <a:rPr lang="en-US" altLang="en-US" sz="1200"/>
              <a:t>Trei culori” - diriginte: Iona</a:t>
            </a:r>
            <a:r>
              <a:rPr lang="en-US" altLang="en-US" sz="1200"/>
              <a:t>ș</a:t>
            </a:r>
            <a:r>
              <a:rPr lang="en-US" altLang="en-US" sz="1200"/>
              <a:t>cu Liuba, clasa a II-a ”A” - 27.04.26;</a:t>
            </a:r>
            <a:endParaRPr lang="en-US" altLang="en-US" sz="1200"/>
          </a:p>
          <a:p>
            <a:endParaRPr lang="en-US" altLang="en-US" sz="1200"/>
          </a:p>
        </p:txBody>
      </p:sp>
      <p:sp>
        <p:nvSpPr>
          <p:cNvPr id="5" name="Text Box 4"/>
          <p:cNvSpPr txBox="1"/>
          <p:nvPr/>
        </p:nvSpPr>
        <p:spPr>
          <a:xfrm>
            <a:off x="890905" y="1365885"/>
            <a:ext cx="10434955" cy="1387475"/>
          </a:xfrm>
          <a:prstGeom prst="rect">
            <a:avLst/>
          </a:prstGeom>
          <a:noFill/>
        </p:spPr>
        <p:txBody>
          <a:bodyPr wrap="square" rtlCol="0">
            <a:normAutofit fontScale="60000"/>
          </a:bodyPr>
          <a:p>
            <a:pPr algn="l">
              <a:lnSpc>
                <a:spcPct val="140000"/>
              </a:lnSpc>
            </a:pPr>
            <a:endParaRPr 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9" name="Content Placeholder 8"/>
          <p:cNvPicPr/>
          <p:nvPr>
            <p:ph sz="half" idx="2"/>
            <p:custDataLst>
              <p:tags r:id="rId3"/>
            </p:custDataLst>
          </p:nvPr>
        </p:nvPicPr>
        <p:blipFill>
          <a:blip r:embed="rId4"/>
          <a:srcRect l="24786" r="24786"/>
          <a:stretch>
            <a:fillRect/>
          </a:stretch>
        </p:blipFill>
        <p:spPr>
          <a:xfrm>
            <a:off x="735330" y="2656205"/>
            <a:ext cx="4533900" cy="3787775"/>
          </a:xfr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5704840" y="2369185"/>
            <a:ext cx="613156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</a:t>
            </a:r>
            <a:r>
              <a:rPr lang="en-US" altLang="en-US"/>
              <a:t>                                        </a:t>
            </a:r>
            <a:r>
              <a:rPr lang="en-US" altLang="en-US"/>
              <a:t> Mai:</a:t>
            </a:r>
            <a:endParaRPr lang="en-US" altLang="en-US"/>
          </a:p>
        </p:txBody>
      </p:sp>
      <p:pic>
        <p:nvPicPr>
          <p:cNvPr id="6" name="Content Placeholder 5"/>
          <p:cNvPicPr/>
          <p:nvPr>
            <p:ph sz="half" idx="1"/>
            <p:custDataLst>
              <p:tags r:id="rId2"/>
            </p:custDataLst>
          </p:nvPr>
        </p:nvPicPr>
        <p:blipFill>
          <a:blip r:embed="rId3"/>
          <a:srcRect l="18606" r="18606"/>
          <a:stretch>
            <a:fillRect/>
          </a:stretch>
        </p:blipFill>
        <p:spPr>
          <a:xfrm>
            <a:off x="855345" y="3429000"/>
            <a:ext cx="4407535" cy="3220085"/>
          </a:xfrm>
        </p:spPr>
      </p:pic>
      <p:sp>
        <p:nvSpPr>
          <p:cNvPr id="5" name="Text Box 4"/>
          <p:cNvSpPr txBox="1"/>
          <p:nvPr/>
        </p:nvSpPr>
        <p:spPr>
          <a:xfrm>
            <a:off x="654050" y="1175385"/>
            <a:ext cx="11145520" cy="1084580"/>
          </a:xfrm>
          <a:prstGeom prst="rect">
            <a:avLst/>
          </a:prstGeom>
          <a:noFill/>
        </p:spPr>
        <p:txBody>
          <a:bodyPr wrap="square" rtlCol="0">
            <a:normAutofit fontScale="25000"/>
          </a:bodyPr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”Î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n familie g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sim primele lec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ii de iubire” - organizatori: Scutelnic Veronica, Gu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u Aurica, clasele a VI-a ”B” 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i a VII-a ”B” - 15.05.26;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Adio, drag Abecedar!” - diriginte: Ghicov Adriana, clasa a I-a ”A” - 22.05.26;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Adio, drag Abecedar!” - diriginte: Be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elea Veronica, clasa a I-a ”B” - 26.05.26;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Adio, clase primare” - diriginte: Graur Veronica, clasa a IV-a ”B” - 26.05.26;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Adio, clase primare” - diriginte: Dumbrav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Maria, clasa a IV-a ”A” - 26.05.26;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Gala Laurea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ilor - 2026”, organizatoare: Scutelnic Veronica, 27.05.26;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Ultimul sunet” - diriginte: 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4800" kern="100" dirty="0">
                <a:effectLst/>
                <a:latin typeface="+mn-ea"/>
                <a:cs typeface="江城圆体 400W" panose="020B0500000000000000" pitchFamily="34" charset="-122"/>
              </a:rPr>
              <a:t>chiopu Lilia, clasa a IX-a - 29.05.26.</a:t>
            </a:r>
            <a:endParaRPr lang="en-US" alt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sz="48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7" name="Content Placeholder 6"/>
          <p:cNvPicPr/>
          <p:nvPr>
            <p:ph sz="half" idx="2"/>
            <p:custDataLst>
              <p:tags r:id="rId4"/>
            </p:custDataLst>
          </p:nvPr>
        </p:nvPicPr>
        <p:blipFill>
          <a:blip r:embed="rId5"/>
          <a:srcRect t="4204" b="4204"/>
          <a:stretch>
            <a:fillRect/>
          </a:stretch>
        </p:blipFill>
        <p:spPr>
          <a:xfrm>
            <a:off x="8757920" y="2923540"/>
            <a:ext cx="1748790" cy="322072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</a:t>
            </a:r>
            <a:r>
              <a:rPr lang="en-US" altLang="en-US"/>
              <a:t>Decada valorilor general-umane: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549275" y="1346200"/>
            <a:ext cx="11144885" cy="4536440"/>
          </a:xfrm>
          <a:prstGeom prst="rect">
            <a:avLst/>
          </a:prstGeom>
          <a:noFill/>
        </p:spPr>
        <p:txBody>
          <a:bodyPr wrap="square" rtlCol="0">
            <a:normAutofit fontScale="60000"/>
          </a:bodyPr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 Activitatea ”Copacul p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cii” - diriginte: Graur Veronica, clasa a IV-a ”B”, 13.05.26;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ie tematic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Pacea începe cu mine, Pacea începe cu noi” - diriginte: Tican Rodica, clasa a V-a ”A”, 15.05.26;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-Activitatea ”Salutul Prieteniei” - diriginte: Lupu Dorina, clasa a II-a ”B”, 18.05.26;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-Activitate sportiv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Jocurile sportive sunt Pace” - profesoar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ă: 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Danu Adelina, 19.05.26;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 Lec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ie public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Cuvintele care construiesc Pacea” - dirigine: Be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elea Svetlana, clasa a V-a ”B” - 19.05.26;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-Activitate ”Pacea suntem noi” - diriginte: Ghicov Adriana, clasa a I-a ”A”, 20.05.26;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ie tematic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Poduri de Pace” - diriginte: Scutelnic Veronica, clasa a VII-a ”B”, 20.05.26;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ie tematic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Respectarea regulilor” - diriginte: Dumbrav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Maria, clasa a IV-a ”A”, 21.05.26;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-Activitatea ”Arborele p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cii” - organizator: Gu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u Aurica, clasa a VI-a ”B”, 21.05.26;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ie tematic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Povestea valorilor” - organizator: Ursu Violeta, 22.05.26;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-Activitatea ”Copacul diversit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ăț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ii” - diriginte: Buc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665" kern="100" dirty="0">
                <a:effectLst/>
                <a:latin typeface="+mn-ea"/>
                <a:cs typeface="江城圆体 400W" panose="020B0500000000000000" pitchFamily="34" charset="-122"/>
              </a:rPr>
              <a:t>anu Ala, clasa a III-a ”B”, 22.05.26.</a:t>
            </a:r>
            <a:endParaRPr lang="en-US" alt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sz="2665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Table 3"/>
          <p:cNvGraphicFramePr/>
          <p:nvPr/>
        </p:nvGraphicFramePr>
        <p:xfrm>
          <a:off x="1240155" y="870903"/>
          <a:ext cx="9020810" cy="245110"/>
        </p:xfrm>
        <a:graphic>
          <a:graphicData uri="http://schemas.openxmlformats.org/drawingml/2006/table">
            <a:tbl>
              <a:tblPr/>
              <a:tblGrid>
                <a:gridCol w="4510405"/>
                <a:gridCol w="4510405"/>
              </a:tblGrid>
              <a:tr h="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Anul de studii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Diplomele 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2021-2022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53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2022-2023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44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2023-2024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42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2024-2025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51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511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2025 - 2026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46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 Box 4"/>
          <p:cNvSpPr txBox="1"/>
          <p:nvPr/>
        </p:nvSpPr>
        <p:spPr>
          <a:xfrm>
            <a:off x="1585595" y="3953193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algn="l" defTabSz="266700">
              <a:lnSpc>
                <a:spcPct val="150000"/>
              </a:lnSpc>
            </a:pPr>
            <a:r>
              <a:rPr sz="1600" b="1">
                <a:latin typeface="Times New Roman" panose="02020603050405020304"/>
                <a:ea typeface="Times New Roman" panose="02020603050405020304"/>
              </a:rPr>
              <a:t> </a:t>
            </a:r>
            <a:endParaRPr sz="1600" b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30119678" name="Chart 1"/>
          <p:cNvGraphicFramePr/>
          <p:nvPr/>
        </p:nvGraphicFramePr>
        <p:xfrm>
          <a:off x="846455" y="537210"/>
          <a:ext cx="10215245" cy="536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  </a:t>
            </a:r>
            <a:r>
              <a:rPr lang="en-US" altLang="en-US"/>
              <a:t>Dezvoltare personal</a:t>
            </a:r>
            <a:r>
              <a:rPr lang="en-US" altLang="en-US"/>
              <a:t>ă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641350" y="1457960"/>
            <a:ext cx="11177905" cy="23602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     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Disciplina -1or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pe s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pt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mân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ă,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respectiv  nr.total de ore realizate – 35-34 ore.</a:t>
            </a:r>
            <a:endParaRPr lang="en-US" altLang="en-US" sz="19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Constat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ri referitor la managmentul disciplinei:</a:t>
            </a:r>
            <a:endParaRPr lang="en-US" altLang="en-US" sz="19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1. Î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n toate clasele au fost realizate produse finale la fiecare modul;</a:t>
            </a:r>
            <a:endParaRPr lang="en-US" altLang="en-US" sz="19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2. Î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n baza curriculumului la clasele primare sunt repartizate câte 3 ore la discre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ia cadrului didactic, iar la clasele gimnaziale – 4.</a:t>
            </a:r>
            <a:endParaRPr lang="en-US" altLang="en-US" sz="19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         Conform recomand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rilor metodice la disciplin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elevii au fost motiva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i s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elaboreze Portofolii. La ciclul primar înv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ăţă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toarele au rezervat un compartiment pentru disciplina respectiv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în Portofoliile elevilor  p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strate în clas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permanent. La ciclul gimnazial nu to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i elevii au manifestat cointeresare, responsabilitate, deaceea num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rul de portofolii este mai mic, decât num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rul total de elevi instrui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i la disciplina respectiv</a:t>
            </a:r>
            <a:r>
              <a:rPr lang="en-US" altLang="en-US" sz="1900" kern="100" dirty="0">
                <a:effectLst/>
                <a:latin typeface="+mn-ea"/>
                <a:cs typeface="江城圆体 400W" panose="020B0500000000000000" pitchFamily="34" charset="-122"/>
              </a:rPr>
              <a:t>ă.</a:t>
            </a:r>
            <a:endParaRPr lang="en-US" altLang="en-US" sz="19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en-US"/>
              <a:t>       .</a:t>
            </a:r>
            <a:br>
              <a:rPr lang="en-US" altLang="en-US"/>
            </a:br>
            <a:r>
              <a:rPr lang="en-US" altLang="en-US"/>
              <a:t>                                </a:t>
            </a:r>
            <a:r>
              <a:rPr lang="en-US" altLang="en-US"/>
              <a:t>Ore publice:</a:t>
            </a:r>
            <a:endParaRPr lang="en-US" altLang="en-US"/>
          </a:p>
        </p:txBody>
      </p:sp>
      <p:sp>
        <p:nvSpPr>
          <p:cNvPr id="7" name="Content Placeholder 6"/>
          <p:cNvSpPr/>
          <p:nvPr>
            <p:ph sz="half" idx="1"/>
            <p:custDataLst>
              <p:tags r:id="rId2"/>
            </p:custDataLst>
          </p:nvPr>
        </p:nvSpPr>
        <p:spPr>
          <a:xfrm>
            <a:off x="2240915" y="3490595"/>
            <a:ext cx="1747520" cy="2299335"/>
          </a:xfrm>
        </p:spPr>
        <p:txBody>
          <a:bodyPr>
            <a:normAutofit fontScale="60000"/>
          </a:bodyPr>
          <a:p>
            <a:r>
              <a:rPr lang="en-US"/>
              <a:t>单击此处编辑母版文本样式</a:t>
            </a:r>
            <a:endParaRPr lang="en-US"/>
          </a:p>
          <a:p>
            <a:r>
              <a:rPr lang="en-US"/>
              <a:t>二级</a:t>
            </a:r>
            <a:endParaRPr lang="en-US"/>
          </a:p>
          <a:p>
            <a:r>
              <a:rPr lang="en-US"/>
              <a:t>三级</a:t>
            </a:r>
            <a:endParaRPr lang="en-US"/>
          </a:p>
          <a:p>
            <a:r>
              <a:rPr lang="en-US"/>
              <a:t>四级</a:t>
            </a:r>
            <a:endParaRPr lang="en-US"/>
          </a:p>
          <a:p>
            <a:r>
              <a:rPr lang="en-US"/>
              <a:t>五级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785495" y="1372235"/>
            <a:ext cx="10948670" cy="960120"/>
          </a:xfrm>
          <a:prstGeom prst="rect">
            <a:avLst/>
          </a:prstGeom>
          <a:noFill/>
        </p:spPr>
        <p:txBody>
          <a:bodyPr wrap="square" rtlCol="0">
            <a:normAutofit fontScale="60000"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1.”Binele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frumosul din jur” – a prezentat doamna Gu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u Aurica, clasa a VI-a ”B”, 28.11.25.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2.”Alimentele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s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tatea elevilor” - a prezentat doamna Buc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anu Ala, clasa a III-a ”B”, 01.12.25.</a:t>
            </a:r>
            <a:endParaRPr 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8" name="Content Placeholder 5"/>
          <p:cNvPicPr/>
          <p:nvPr>
            <p:ph sz="half" idx="2"/>
            <p:custDataLst>
              <p:tags r:id="rId3"/>
            </p:custDataLst>
          </p:nvPr>
        </p:nvPicPr>
        <p:blipFill>
          <a:blip r:embed="rId4"/>
          <a:srcRect t="29391" b="29391"/>
          <a:stretch>
            <a:fillRect/>
          </a:stretch>
        </p:blipFill>
        <p:spPr>
          <a:xfrm>
            <a:off x="1299210" y="2273300"/>
            <a:ext cx="4394835" cy="4066540"/>
          </a:xfrm>
        </p:spPr>
      </p:pic>
      <p:pic>
        <p:nvPicPr>
          <p:cNvPr id="9" name="Picture 1" descr="IMG_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608" y="2571750"/>
            <a:ext cx="2935605" cy="36398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 A</a:t>
            </a:r>
            <a:r>
              <a:rPr lang="en-US" altLang="en-US"/>
              <a:t>ctivitatea metodic</a:t>
            </a:r>
            <a:r>
              <a:rPr lang="en-US" altLang="en-US"/>
              <a:t>ă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292735" y="1530350"/>
            <a:ext cx="11605260" cy="2583815"/>
          </a:xfrm>
          <a:prstGeom prst="rect">
            <a:avLst/>
          </a:prstGeom>
          <a:noFill/>
        </p:spPr>
        <p:txBody>
          <a:bodyPr wrap="square" rtlCol="0">
            <a:normAutofit fontScale="25000"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  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   Au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 fost planificat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 desf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urat 3 reuniuni metodice, 6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edin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e metodice,  la care s-au discutat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  comunic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ri: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”Dezvoltarea creativit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ăț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ii la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colarii mici prin activit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ăț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 extracurriculare.” – Iona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cu Liubovi, februarie 2026;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La data de 09.10.25 a fost desf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urat seminarul metodic-practic”Jocul valorilor”, moderator – doamna Ursu Violeta.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La data de 27.10.25 a fost desf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urat seminarul metodic ”Sindromul burnout sau sindromul epuiz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rii profesionale”, moderator – doamna Elena Caisân – Popa, specialist din CSPT, organiza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ia ”Amigos”.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La data de 30.10.25 a fost desf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urat seminarul ”Stilul permisiv al p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rin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ilor”, moderator – Scutelnic Veronica, directoare – adjunct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pentru educa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ie;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La data de 25.03.26 a fost desf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6000" kern="100" dirty="0">
                <a:effectLst/>
                <a:latin typeface="+mn-ea"/>
                <a:cs typeface="江城圆体 400W" panose="020B0500000000000000" pitchFamily="34" charset="-122"/>
              </a:rPr>
              <a:t>urat seminarul ”Chipul valorilor”, moderator - doamna Ursu Violeta.</a:t>
            </a:r>
            <a:endParaRPr lang="en-US" alt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sz="60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913774" y="346166"/>
            <a:ext cx="10351752" cy="208352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>
                <a:solidFill>
                  <a:schemeClr val="tx1"/>
                </a:solidFill>
              </a:rPr>
              <a:t>„Idealul educaţional al şcolii constă în dezvoltarea liberă, integrală şi armonioasă a individualităţii umane, în formarea personalităţii autonome şi creative”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96389" y="2429691"/>
            <a:ext cx="11384280" cy="356616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Conform obiectivelor şi problemei asupra căreia lucrează echipa managerială şi corpul didactic al şcolii, a fost planificată activitatea extradidactică şi extraşcolară a instituţiei. Fiecare comisie şi-a planificat activitatea conform particularităţilor de vârstă a elevilor. La realizarea acestor obiective au contribuit 16 diriginţi de clasă şi 6 conducători de cerc.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</a:t>
            </a:r>
            <a:r>
              <a:rPr lang="en-US" altLang="en-US"/>
              <a:t>Activitatea consiliului </a:t>
            </a:r>
            <a:r>
              <a:rPr lang="en-US" altLang="en-US"/>
              <a:t>ş</a:t>
            </a:r>
            <a:r>
              <a:rPr lang="en-US" altLang="en-US"/>
              <a:t>colar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667385" y="1418590"/>
            <a:ext cx="10941050" cy="2538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     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Au contribuit la organizarea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desf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ăş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urarea activit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ilor în cadrul: campaniilor: ”Traficul de fiin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e umane”,  „S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cre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tem f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r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violen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ţă”, ”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Securitatea la trafic”, „Campania de  sensibilizare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informare  referitor la promovarea modului s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n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tos de via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ţă”, ”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S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pt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mâna Anti-bullyng”, Campania ”16 zile de activism împotriva violen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ei în baz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de gen”.</a:t>
            </a:r>
            <a:endParaRPr lang="en-US" altLang="en-US" sz="17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Reprezentantul consiliului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urcan Ion (clasa a VIII-a), a fost format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în cadrul seminarului desf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urat de c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tre DGETS:</a:t>
            </a:r>
            <a:endParaRPr lang="en-US" altLang="en-US" sz="17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-”Consolidarea rolului Consiliilor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colare ale Elevilor prin colaborare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leaderschip” - 23.09.25 - Liceul ”Ion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Doina Aldea Teodorovici”.</a:t>
            </a:r>
            <a:endParaRPr lang="en-US" altLang="en-US" sz="17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Elevii din consiliu au fost implica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în proiectul  ”PROTECT”, program de mediere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colar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de la egal la egal în colaborare cu echipa ”Terre des hommes”, coordonator: Bosuntea Raisa.</a:t>
            </a:r>
            <a:endParaRPr lang="en-US" altLang="en-US" sz="17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      Un alt grup de 20 de elevi au participat la campania ”Prevenirea bullyngului în gimnaziu” în colaborare cu echipa ”Terre des hommes”. Coordonator: Scutelnic Veronica, organizatori: Chistrea Marius 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700" kern="100" dirty="0">
                <a:effectLst/>
                <a:latin typeface="+mn-ea"/>
                <a:cs typeface="江城圆体 400W" panose="020B0500000000000000" pitchFamily="34" charset="-122"/>
              </a:rPr>
              <a:t>i Botezatu Sebastian, elevi ai clasei a VII-a ”B”</a:t>
            </a:r>
            <a:endParaRPr lang="en-US" altLang="en-US" sz="17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en-US"/>
              <a:t>                          </a:t>
            </a:r>
            <a:r>
              <a:rPr lang="en-US" altLang="en-US"/>
              <a:t>Situa</a:t>
            </a:r>
            <a:r>
              <a:rPr lang="en-US" altLang="en-US"/>
              <a:t>ţ</a:t>
            </a:r>
            <a:r>
              <a:rPr lang="en-US" altLang="en-US"/>
              <a:t>ia  frecven</a:t>
            </a:r>
            <a:r>
              <a:rPr lang="en-US" altLang="en-US"/>
              <a:t>ţ</a:t>
            </a:r>
            <a:r>
              <a:rPr lang="en-US" altLang="en-US"/>
              <a:t>ei</a:t>
            </a:r>
            <a:r>
              <a:rPr lang="en-US" altLang="en-US"/>
              <a:t>  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2714625" y="915988"/>
            <a:ext cx="5080000" cy="371475"/>
          </a:xfrm>
          <a:prstGeom prst="rect">
            <a:avLst/>
          </a:prstGeom>
        </p:spPr>
        <p:txBody>
          <a:bodyPr>
            <a:spAutoFit/>
          </a:bodyPr>
          <a:p>
            <a:pPr algn="ctr" defTabSz="266700">
              <a:lnSpc>
                <a:spcPct val="114000"/>
              </a:lnSpc>
            </a:pPr>
            <a:r>
              <a:rPr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Clasele Primare</a:t>
            </a:r>
            <a:endParaRPr sz="1600" b="1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638810" y="1624965"/>
          <a:ext cx="9982200" cy="3536950"/>
        </p:xfrm>
        <a:graphic>
          <a:graphicData uri="http://schemas.openxmlformats.org/drawingml/2006/table">
            <a:tbl>
              <a:tblPr/>
              <a:tblGrid>
                <a:gridCol w="842645"/>
                <a:gridCol w="2343150"/>
                <a:gridCol w="1271905"/>
                <a:gridCol w="1325880"/>
                <a:gridCol w="1313180"/>
                <a:gridCol w="1631950"/>
                <a:gridCol w="1253490"/>
              </a:tblGrid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Clasa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Diriginte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 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Ghicov Adriana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588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68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472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64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96,2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 B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Beșelea Veronica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816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260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316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240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94,98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Ionascu Liuba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576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295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277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96,66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B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Lupu Dorina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644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245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198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201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96,42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</a:t>
                      </a: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</a:t>
                      </a: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Graur Tatiana</a:t>
                      </a:r>
                      <a:endParaRPr sz="1800" b="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704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467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224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13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96,31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</a:t>
                      </a: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</a:t>
                      </a: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Bucșanu Ala</a:t>
                      </a:r>
                      <a:endParaRPr sz="1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606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103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503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98,76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IVA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Dumbrava Maria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944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606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186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152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95,72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IVB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Graur Veronica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1512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990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183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339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92,18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6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Total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8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6390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3034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1856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1516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Times New Roman" panose="02020603050405020304"/>
                        </a:rPr>
                        <a:t>95,9</a:t>
                      </a:r>
                      <a:endParaRPr sz="1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7202678" name="Chart 1"/>
          <p:cNvGraphicFramePr/>
          <p:nvPr/>
        </p:nvGraphicFramePr>
        <p:xfrm>
          <a:off x="410210" y="224790"/>
          <a:ext cx="11538585" cy="588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3411220" y="360998"/>
            <a:ext cx="5080000" cy="441960"/>
          </a:xfrm>
          <a:prstGeom prst="rect">
            <a:avLst/>
          </a:prstGeom>
        </p:spPr>
        <p:txBody>
          <a:bodyPr>
            <a:spAutoFit/>
          </a:bodyPr>
          <a:p>
            <a:pPr algn="ctr" defTabSz="266700">
              <a:lnSpc>
                <a:spcPct val="114000"/>
              </a:lnSpc>
            </a:pPr>
            <a:r>
              <a:rPr sz="16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en-US" sz="16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                </a:t>
            </a:r>
            <a:r>
              <a:rPr lang="en-US" sz="20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           </a:t>
            </a:r>
            <a:r>
              <a:rPr sz="20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Clasele gimnaziale</a:t>
            </a:r>
            <a:endParaRPr sz="200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1649730" y="1279525"/>
          <a:ext cx="8973820" cy="3820795"/>
        </p:xfrm>
        <a:graphic>
          <a:graphicData uri="http://schemas.openxmlformats.org/drawingml/2006/table">
            <a:tbl>
              <a:tblPr/>
              <a:tblGrid>
                <a:gridCol w="1010920"/>
                <a:gridCol w="2372360"/>
                <a:gridCol w="1074420"/>
                <a:gridCol w="1053465"/>
                <a:gridCol w="1143635"/>
                <a:gridCol w="1506855"/>
                <a:gridCol w="812165"/>
              </a:tblGrid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Clasa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Diriginte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T.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 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Tican Rodica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1574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685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711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178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91,36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 B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Beşelea Svetlana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1637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662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920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55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92,81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VI B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Guțu Aurica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1923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938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244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741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92,3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VI 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Modîrca Ludmila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738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468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270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94,65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</a:t>
                      </a: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</a:t>
                      </a: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Bostanica Tamara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2148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428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840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880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87,5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</a:t>
                      </a: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 </a:t>
                      </a: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Scutelnic Veronica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1597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235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558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804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93,74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VI</a:t>
                      </a: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II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Antoci Maria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3247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604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1376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1267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90,67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IX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Șchiopu Lilia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2965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382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411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2172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91,76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Total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15829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4402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5330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6097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91,85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73291729" name="Chart 2"/>
          <p:cNvGraphicFramePr/>
          <p:nvPr/>
        </p:nvGraphicFramePr>
        <p:xfrm>
          <a:off x="1442085" y="494030"/>
          <a:ext cx="10218420" cy="5398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3726815" y="330518"/>
            <a:ext cx="5080000" cy="511810"/>
          </a:xfrm>
          <a:prstGeom prst="rect">
            <a:avLst/>
          </a:prstGeom>
        </p:spPr>
        <p:txBody>
          <a:bodyPr>
            <a:spAutoFit/>
          </a:bodyPr>
          <a:p>
            <a:pPr algn="ctr" defTabSz="266700">
              <a:lnSpc>
                <a:spcPct val="114000"/>
              </a:lnSpc>
            </a:pPr>
            <a:r>
              <a:rPr sz="24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Total în cadrul gimnaziului</a:t>
            </a:r>
            <a:endParaRPr sz="2400" b="1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561975" y="915035"/>
          <a:ext cx="10619105" cy="5139690"/>
        </p:xfrm>
        <a:graphic>
          <a:graphicData uri="http://schemas.openxmlformats.org/drawingml/2006/table">
            <a:tbl>
              <a:tblPr/>
              <a:tblGrid>
                <a:gridCol w="1403985"/>
                <a:gridCol w="2159000"/>
                <a:gridCol w="1586865"/>
                <a:gridCol w="1723390"/>
                <a:gridCol w="2303780"/>
                <a:gridCol w="1442085"/>
              </a:tblGrid>
              <a:tr h="171323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clasele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661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I-IV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6390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3034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1856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1516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95,9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661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V-IX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15829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4402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5330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6097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91,85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71323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TOTAL</a:t>
                      </a:r>
                      <a:endParaRPr sz="32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22219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7436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7186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7613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3200">
                          <a:latin typeface="Times New Roman" panose="02020603050405020304"/>
                          <a:ea typeface="Times New Roman" panose="02020603050405020304"/>
                        </a:rPr>
                        <a:t>93,88</a:t>
                      </a:r>
                      <a:endParaRPr sz="32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</a:t>
            </a:r>
            <a:r>
              <a:rPr lang="en-US" altLang="en-US"/>
              <a:t>Analiza comparativ</a:t>
            </a:r>
            <a:r>
              <a:rPr lang="en-US" altLang="en-US"/>
              <a:t>ă</a:t>
            </a:r>
            <a:endParaRPr lang="en-US" altLang="en-US"/>
          </a:p>
        </p:txBody>
      </p:sp>
      <p:graphicFrame>
        <p:nvGraphicFramePr>
          <p:cNvPr id="5" name="Content Placeholder 4"/>
          <p:cNvGraphicFramePr/>
          <p:nvPr>
            <p:ph idx="1"/>
            <p:custDataLst>
              <p:tags r:id="rId2"/>
            </p:custDataLst>
          </p:nvPr>
        </p:nvGraphicFramePr>
        <p:xfrm>
          <a:off x="695960" y="1301750"/>
          <a:ext cx="10799445" cy="1450975"/>
        </p:xfrm>
        <a:graphic>
          <a:graphicData uri="http://schemas.openxmlformats.org/drawingml/2006/table">
            <a:tbl>
              <a:tblPr/>
              <a:tblGrid>
                <a:gridCol w="1427480"/>
                <a:gridCol w="2195830"/>
                <a:gridCol w="1613535"/>
                <a:gridCol w="1753235"/>
                <a:gridCol w="2342515"/>
                <a:gridCol w="1466850"/>
              </a:tblGrid>
              <a:tr h="2901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Anii de studii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%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2022-2023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26388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13158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1545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3323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91,64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2023-2024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24422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10963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4554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8885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92,09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2024-2025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22885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9069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5560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8761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92,85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901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2025-2026</a:t>
                      </a:r>
                      <a:endParaRPr sz="2800" b="1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22219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7436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7186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7613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Times New Roman" panose="02020603050405020304"/>
                          <a:ea typeface="Times New Roman" panose="02020603050405020304"/>
                        </a:rPr>
                        <a:t>93,88</a:t>
                      </a:r>
                      <a:endParaRPr sz="28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53988631" name="Chart 3"/>
          <p:cNvGraphicFramePr/>
          <p:nvPr/>
        </p:nvGraphicFramePr>
        <p:xfrm>
          <a:off x="884555" y="328295"/>
          <a:ext cx="10690225" cy="5960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 </a:t>
            </a:r>
            <a:r>
              <a:rPr lang="en-US" altLang="en-US"/>
              <a:t>Parteneriate:</a:t>
            </a:r>
            <a:endParaRPr lang="en-US" altLang="en-US"/>
          </a:p>
        </p:txBody>
      </p:sp>
      <p:graphicFrame>
        <p:nvGraphicFramePr>
          <p:cNvPr id="5" name="Content Placeholder 4"/>
          <p:cNvGraphicFramePr/>
          <p:nvPr>
            <p:ph idx="1"/>
            <p:custDataLst>
              <p:tags r:id="rId2"/>
            </p:custDataLst>
          </p:nvPr>
        </p:nvGraphicFramePr>
        <p:xfrm>
          <a:off x="430530" y="1301750"/>
          <a:ext cx="11257915" cy="3764915"/>
        </p:xfrm>
        <a:graphic>
          <a:graphicData uri="http://schemas.openxmlformats.org/drawingml/2006/table">
            <a:tbl>
              <a:tblPr/>
              <a:tblGrid>
                <a:gridCol w="894080"/>
                <a:gridCol w="3943350"/>
                <a:gridCol w="4695190"/>
                <a:gridCol w="1725295"/>
              </a:tblGrid>
              <a:tr h="3378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Times New Roman" panose="02020603050405020304"/>
                        </a:rPr>
                        <a:t>Nr.d/o</a:t>
                      </a:r>
                      <a:endParaRPr sz="2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Times New Roman" panose="02020603050405020304"/>
                        </a:rPr>
                        <a:t>Partener</a:t>
                      </a:r>
                      <a:endParaRPr sz="2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Times New Roman" panose="02020603050405020304"/>
                        </a:rPr>
                        <a:t>Activitatea</a:t>
                      </a:r>
                      <a:endParaRPr sz="2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Times New Roman" panose="02020603050405020304"/>
                        </a:rPr>
                        <a:t>Data încheierii acordului</a:t>
                      </a:r>
                      <a:endParaRPr sz="2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263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1.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Fundați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a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”Terre des homes Moldova”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Calibri" panose="020F0502020204030204"/>
                          <a:ea typeface="Calibri" panose="020F0502020204030204"/>
                        </a:rPr>
                        <a:t>Proiectul de mediere ”De la egal la egal ”</a:t>
                      </a:r>
                      <a:endParaRPr sz="2000">
                        <a:latin typeface="Calibri" panose="020F0502020204030204"/>
                        <a:ea typeface="Calibri" panose="020F0502020204030204"/>
                      </a:endParaRPr>
                    </a:p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August - noiembrie 2025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78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Proiectul – Programul ”Prevenirea bullyng-ului școlar”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000">
                          <a:latin typeface="Times New Roman" panose="02020603050405020304"/>
                          <a:ea typeface="Times New Roman" panose="02020603050405020304"/>
                        </a:rPr>
                        <a:t>  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August – decembrie 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2025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845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”Amigos”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Proiectul de colaborare ”Ameliorarea stării sănătății adolescenților și tinerilor”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000">
                          <a:latin typeface="Times New Roman" panose="02020603050405020304"/>
                          <a:ea typeface="Times New Roman" panose="02020603050405020304"/>
                        </a:rPr>
                        <a:t>  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Nelimitat 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78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3.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AO ”Soluții pentru dezvoltarea sustenabilității”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”Bullyngul în școală”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26.09.25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7627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4.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Centrul de creație tehnică, s.Buiucani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Concursul ”Feeria sărbătorilor de iarnă”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Decembrie, 2025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78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5.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Școala Gimnazială ”Dan Barbilian” Galați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Proiectul educativ ”Educația pentru viață armonioasă”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000">
                          <a:latin typeface="Times New Roman" panose="02020603050405020304"/>
                          <a:ea typeface="Times New Roman" panose="02020603050405020304"/>
                        </a:rPr>
                        <a:t>  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23.01.26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8455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6.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Asociația generală a învățătorilor din România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000"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Proiectul de parteneriat educațional de nivel Internațional ”Pro Lectura” – 2026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000">
                          <a:latin typeface="Times New Roman" panose="02020603050405020304"/>
                          <a:ea typeface="Times New Roman" panose="02020603050405020304"/>
                        </a:rPr>
                        <a:t>   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10.03.26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37820"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7.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Ins</a:t>
                      </a: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tituția Privată Liceul ”Da Vinci”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Proiectul ”Bătălia rimelor”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Times New Roman" panose="02020603050405020304"/>
                          <a:ea typeface="Times New Roman" panose="02020603050405020304"/>
                        </a:rPr>
                        <a:t>25.03.26</a:t>
                      </a:r>
                      <a:endParaRPr sz="2000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ANALIZA SWOT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>
            <a:lvl1pPr>
              <a:defRPr>
                <a:latin typeface="+mj-lt"/>
                <a:cs typeface="+mj-lt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dirty="0">
                <a:sym typeface="+mn-ea"/>
              </a:rPr>
              <a:t>Septembrie:</a:t>
            </a:r>
            <a:endParaRPr lang="en-US" dirty="0">
              <a:sym typeface="+mn-ea"/>
            </a:endParaRPr>
          </a:p>
        </p:txBody>
      </p:sp>
      <p:sp>
        <p:nvSpPr>
          <p:cNvPr id="9" name="Content Placeholder 8"/>
          <p:cNvSpPr/>
          <p:nvPr>
            <p:ph sz="half"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en-US" altLang="en-US"/>
              <a:t>-Activitate extradidactic</a:t>
            </a:r>
            <a:r>
              <a:rPr lang="en-US" altLang="en-US"/>
              <a:t>ă ”</a:t>
            </a:r>
            <a:r>
              <a:rPr lang="en-US" altLang="en-US"/>
              <a:t>Sun</a:t>
            </a:r>
            <a:r>
              <a:rPr lang="en-US" altLang="en-US"/>
              <a:t>ă, </a:t>
            </a:r>
            <a:r>
              <a:rPr lang="en-US" altLang="en-US"/>
              <a:t>clopo</a:t>
            </a:r>
            <a:r>
              <a:rPr lang="en-US" altLang="en-US"/>
              <a:t>ț</a:t>
            </a:r>
            <a:r>
              <a:rPr lang="en-US" altLang="en-US"/>
              <a:t>ele!” organizatori: Scutelnic Veronica, </a:t>
            </a:r>
            <a:r>
              <a:rPr lang="en-US" altLang="en-US"/>
              <a:t>Ș</a:t>
            </a:r>
            <a:r>
              <a:rPr lang="en-US" altLang="en-US"/>
              <a:t>chiopu Lilia,  – 01.09.25.</a:t>
            </a:r>
            <a:endParaRPr lang="en-US" altLang="en-US"/>
          </a:p>
          <a:p>
            <a:endParaRPr lang="en-US"/>
          </a:p>
          <a:p>
            <a:endParaRPr lang="en-US"/>
          </a:p>
        </p:txBody>
      </p:sp>
      <p:sp>
        <p:nvSpPr>
          <p:cNvPr id="7" name="Text Box 6"/>
          <p:cNvSpPr txBox="1"/>
          <p:nvPr>
            <p:custDataLst>
              <p:tags r:id="rId3"/>
            </p:custDataLst>
          </p:nvPr>
        </p:nvSpPr>
        <p:spPr>
          <a:xfrm>
            <a:off x="2255520" y="4520565"/>
            <a:ext cx="1000125" cy="1165225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40000"/>
              </a:lnSpc>
            </a:pPr>
            <a:endParaRPr lang="en-US" altLang="en-US" sz="2400" kern="100" dirty="0">
              <a:solidFill>
                <a:schemeClr val="bg1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10" name="Content Placeholder 9"/>
          <p:cNvPicPr/>
          <p:nvPr>
            <p:ph sz="half" idx="2"/>
            <p:custDataLst>
              <p:tags r:id="rId4"/>
            </p:custDataLst>
          </p:nvPr>
        </p:nvPicPr>
        <p:blipFill>
          <a:blip r:embed="rId5"/>
          <a:srcRect t="4204" b="4204"/>
          <a:stretch>
            <a:fillRect/>
          </a:stretch>
        </p:blipFill>
        <p:spPr>
          <a:xfrm>
            <a:off x="7513955" y="986155"/>
            <a:ext cx="2519045" cy="5507355"/>
          </a:xfrm>
        </p:spPr>
      </p:pic>
    </p:spTree>
    <p:custDataLst>
      <p:tags r:id="rId6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</a:t>
            </a:r>
            <a:r>
              <a:rPr lang="en-US" altLang="en-US"/>
              <a:t>                   </a:t>
            </a:r>
            <a:r>
              <a:rPr lang="en-US" altLang="en-US"/>
              <a:t>Puncte forte /Strengths/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693420" y="1714500"/>
            <a:ext cx="10698480" cy="353060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-Personal didactic calificat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cu experien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e în managmentul activit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 de dirigen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ie;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-Studiu individual permanent la nivel de diverse surse informa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ionale;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-Activit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educative diverse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multiple care permit stabilirea unor rela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 de parteneriat interdisciplinar, transdisciplinar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.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</a:t>
            </a:r>
            <a:r>
              <a:rPr lang="en-US" altLang="en-US"/>
              <a:t>              </a:t>
            </a:r>
            <a:r>
              <a:rPr lang="en-US" altLang="en-US"/>
              <a:t>Puncte slabe /Weaknesses/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549275" y="1543050"/>
            <a:ext cx="10809605" cy="2222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 Cre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terea dinamicii num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rului de absen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e nemotivate; 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 Lipsa interesului din partea unor elevi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p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rin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pentru dezvoltarea personal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 Abilit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personale de rela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ionare sc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zute la elevii cu probleme în comportament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comunicare cu semenii s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 Utilizarea unui limbaj vulgar-cu accente violente –între elevi (în spa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iul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colar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în afara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colii)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.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</a:t>
            </a:r>
            <a:r>
              <a:rPr lang="en-US" altLang="en-US"/>
              <a:t>Oportunit</a:t>
            </a:r>
            <a:r>
              <a:rPr lang="en-US" altLang="en-US"/>
              <a:t>ăţ</a:t>
            </a:r>
            <a:r>
              <a:rPr lang="en-US" altLang="en-US"/>
              <a:t>i/Opportunities/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765810" y="1477645"/>
            <a:ext cx="10422255" cy="2754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-Diversificarea ofertelor educa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onale;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-Formarea continu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la cursuri, form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ri profesionale/metodice etc.;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-Valorificarea poten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ialului creativ al elevilor în cadrul diverselor activit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educa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ionale cu rezultate la nivel de institu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ie, sector, municipiu;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-Cre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terea receptivit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ii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nivelului de implicare a  unor p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rin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în solu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ionarea problemelor comunit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ii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colare;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-Realizarea parteneriatului 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coal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–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familie- societate la nivel de anumite activit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,colabor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ri la nivel de comunitate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.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</a:t>
            </a:r>
            <a:r>
              <a:rPr lang="en-US" altLang="en-US"/>
              <a:t>Amenin</a:t>
            </a:r>
            <a:r>
              <a:rPr lang="en-US" altLang="en-US"/>
              <a:t>ţă</a:t>
            </a:r>
            <a:r>
              <a:rPr lang="en-US" altLang="en-US"/>
              <a:t>ri/Threats/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851535" y="1602740"/>
            <a:ext cx="10467975" cy="2425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 Diminuarea num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rului de elevi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 a num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rului de clase;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 Riscul cre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terii abandonului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colar ca urmare a plec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rii p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rin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ilor la munc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în str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tate sau lipsei de timp pentru educa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ia propriilor copii-cazurile de abandon la nivel de institu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ie;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 Cre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terea num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rului de elevi din familii dezorganizate sau monoparentale cu implica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 nefavorabile asupra evolu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iei personalit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 copiilor;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                </a:t>
            </a:r>
            <a:r>
              <a:rPr lang="en-US" altLang="en-US"/>
              <a:t>Concluzii: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680720" y="1431290"/>
            <a:ext cx="10460990" cy="2255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      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Activitatea extradidactic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profilactic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în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coal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s-a desf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urat bine. Pentru eficientizarea activit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ii educative propun s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se acorde  o aten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ie mai mare urm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toarelor probleme: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1. Ridicarea randamentului activit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ii lucrului metodic; 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2.Participarea mai activ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 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a dirigin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ilor în cadrul activit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ăţ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ilor extra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colare;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3.Participarea în continuare a cercurilor la concursurile din sector 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ş</a:t>
            </a:r>
            <a:r>
              <a:rPr lang="en-US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i municipale.</a:t>
            </a:r>
            <a:endParaRPr lang="en-US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br>
              <a:rPr lang="en-US" altLang="en-US"/>
            </a:br>
            <a:r>
              <a:rPr lang="en-US" altLang="en-US"/>
              <a:t>                  </a:t>
            </a:r>
            <a:r>
              <a:rPr lang="en-US" altLang="en-US"/>
              <a:t>             </a:t>
            </a:r>
            <a:r>
              <a:rPr lang="en-US" altLang="en-US"/>
              <a:t>Octombrie: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en-US" altLang="en-US"/>
              <a:t>   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969645" y="1450975"/>
            <a:ext cx="10290810" cy="1670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-„Mul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umim, drag profesor” – dirigin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i: Be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elea Svetlana, Tican Rodica, clasa a V-a, 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chiopu Lilia, clasa a IX-a -    03.10.25;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-Expozi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ie  - concurs „Cad frunzele” – 13.10.25; 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Magia toamnei” – diriginte Graur Tatiana, clasa a III-a ”A”, 24.10.25.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9" name="Picture 8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0705" y="3057525"/>
            <a:ext cx="6080125" cy="3175000"/>
          </a:xfrm>
          <a:prstGeom prst="rect">
            <a:avLst/>
          </a:prstGeom>
        </p:spPr>
      </p:pic>
      <p:pic>
        <p:nvPicPr>
          <p:cNvPr id="10" name="AQO6S-J922a2xNklT9fAyQ9YtxOAVYW88SGVERMuF2uZS4upXuHPxvKBa0D4vWoPPdH8enrlsqHV6IeRQGk3UOHMbqfxWu-P1F2YAYf41A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42455" y="3169920"/>
            <a:ext cx="4691380" cy="3213100"/>
          </a:xfrm>
          <a:prstGeom prst="rect">
            <a:avLst/>
          </a:prstGeom>
        </p:spPr>
      </p:pic>
      <p:sp>
        <p:nvSpPr>
          <p:cNvPr id="5" name="Content Placeholder 4"/>
          <p:cNvSpPr/>
          <p:nvPr>
            <p:ph sz="half" idx="2"/>
            <p:custDataLst>
              <p:tags r:id="rId8"/>
            </p:custDataLst>
          </p:nvPr>
        </p:nvSpPr>
        <p:spPr>
          <a:xfrm flipH="1">
            <a:off x="11496040" y="5901055"/>
            <a:ext cx="230505" cy="276860"/>
          </a:xfrm>
        </p:spPr>
        <p:txBody>
          <a:bodyPr>
            <a:normAutofit fontScale="25000"/>
          </a:bodyPr>
          <a:p>
            <a:pPr marL="0" indent="0">
              <a:buNone/>
            </a:pPr>
            <a:r>
              <a:rPr lang="en-US"/>
              <a:t>单击此处编辑母版文本样式</a:t>
            </a:r>
            <a:endParaRPr lang="en-US"/>
          </a:p>
          <a:p>
            <a:pPr marL="0" indent="0">
              <a:buNone/>
            </a:pPr>
            <a:r>
              <a:rPr lang="en-US"/>
              <a:t>二级</a:t>
            </a:r>
            <a:endParaRPr lang="en-US"/>
          </a:p>
          <a:p>
            <a:pPr marL="0" indent="0">
              <a:buNone/>
            </a:pPr>
            <a:r>
              <a:rPr lang="en-US"/>
              <a:t>三级</a:t>
            </a:r>
            <a:endParaRPr lang="en-US"/>
          </a:p>
          <a:p>
            <a:pPr marL="0" indent="0">
              <a:buNone/>
            </a:pPr>
            <a:r>
              <a:rPr lang="en-US"/>
              <a:t>四级</a:t>
            </a:r>
            <a:endParaRPr lang="en-US"/>
          </a:p>
          <a:p>
            <a:pPr marL="0" indent="0">
              <a:buNone/>
            </a:pPr>
            <a:r>
              <a:rPr lang="en-US"/>
              <a:t>五级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 flipH="1" flipV="1">
            <a:off x="11275695" y="-938530"/>
            <a:ext cx="109220" cy="1490980"/>
          </a:xfrm>
        </p:spPr>
        <p:txBody>
          <a:bodyPr>
            <a:normAutofit fontScale="90000"/>
          </a:bodyPr>
          <a:p>
            <a:r>
              <a:rPr 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p>
            <a:r>
              <a:rPr lang="en-US"/>
              <a:t>单击此处编辑母版文本样式</a:t>
            </a:r>
            <a:endParaRPr lang="en-US"/>
          </a:p>
          <a:p>
            <a:r>
              <a:rPr lang="en-US"/>
              <a:t>二级</a:t>
            </a:r>
            <a:endParaRPr lang="en-US"/>
          </a:p>
          <a:p>
            <a:r>
              <a:rPr lang="en-US"/>
              <a:t>三级</a:t>
            </a:r>
            <a:endParaRPr lang="en-US"/>
          </a:p>
          <a:p>
            <a:r>
              <a:rPr lang="en-US"/>
              <a:t>四级</a:t>
            </a:r>
            <a:endParaRPr lang="en-US"/>
          </a:p>
          <a:p>
            <a:r>
              <a:rPr lang="en-US"/>
              <a:t>五级</a:t>
            </a:r>
            <a:endParaRPr lang="en-US"/>
          </a:p>
        </p:txBody>
      </p:sp>
      <p:pic>
        <p:nvPicPr>
          <p:cNvPr id="4" name="Content Placeholder 3"/>
          <p:cNvPicPr/>
          <p:nvPr>
            <p:ph sz="half" idx="2"/>
            <p:custDataLst>
              <p:tags r:id="rId3"/>
            </p:custDataLst>
          </p:nvPr>
        </p:nvPicPr>
        <p:blipFill>
          <a:blip r:embed="rId4"/>
          <a:srcRect t="4204" b="4204"/>
          <a:stretch>
            <a:fillRect/>
          </a:stretch>
        </p:blipFill>
        <p:spPr>
          <a:xfrm>
            <a:off x="296545" y="715010"/>
            <a:ext cx="7620000" cy="5715000"/>
          </a:xfrm>
        </p:spPr>
      </p:pic>
      <p:pic>
        <p:nvPicPr>
          <p:cNvPr id="5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8082280" y="1823085"/>
            <a:ext cx="3850005" cy="18535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br>
              <a:rPr lang="en-US" altLang="en-US"/>
            </a:br>
            <a:r>
              <a:rPr lang="en-US" altLang="en-US"/>
              <a:t>                              Noiembrie: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en-US" altLang="en-US"/>
              <a:t>   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969645" y="1450975"/>
            <a:ext cx="10290810" cy="1670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1400" kern="100" dirty="0">
                <a:effectLst/>
                <a:latin typeface="+mn-ea"/>
                <a:cs typeface="江城圆体 400W" panose="020B0500000000000000" pitchFamily="34" charset="-122"/>
              </a:rPr>
              <a:t>-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Activitate extradidactic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Valorile familiei mele” – diriginte: Tican Rodica, clasa a V-a ”A” – 07.11.25;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ie public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Dreptul meu este 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i dreptul t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u” - diriginte: Be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elea Svetlana, clasa a V-a ”B” - 19.11.25;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-Lec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ie public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S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protej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500" kern="100" dirty="0">
                <a:effectLst/>
                <a:latin typeface="+mn-ea"/>
                <a:cs typeface="江城圆体 400W" panose="020B0500000000000000" pitchFamily="34" charset="-122"/>
              </a:rPr>
              <a:t>m natura” – diriginte Lupu Dorina, clasa a II-a ”B” – 26.11.25.</a:t>
            </a: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endParaRPr lang="en-US" altLang="en-US" sz="15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5" name="Content Placeholder 4"/>
          <p:cNvPicPr/>
          <p:nvPr>
            <p:ph sz="half" idx="2"/>
            <p:custDataLst>
              <p:tags r:id="rId3"/>
            </p:custDataLst>
          </p:nvPr>
        </p:nvPicPr>
        <p:blipFill>
          <a:blip r:embed="rId4"/>
          <a:srcRect t="4204" b="4204"/>
          <a:stretch>
            <a:fillRect/>
          </a:stretch>
        </p:blipFill>
        <p:spPr>
          <a:xfrm>
            <a:off x="493395" y="3308985"/>
            <a:ext cx="3850005" cy="3248025"/>
          </a:xfrm>
        </p:spPr>
      </p:pic>
      <p:pic>
        <p:nvPicPr>
          <p:cNvPr id="6" name="Picture 5"/>
          <p:cNvPicPr/>
          <p:nvPr/>
        </p:nvPicPr>
        <p:blipFill>
          <a:blip r:embed="rId5"/>
          <a:stretch>
            <a:fillRect/>
          </a:stretch>
        </p:blipFill>
        <p:spPr>
          <a:xfrm>
            <a:off x="4601845" y="3228975"/>
            <a:ext cx="1943100" cy="349821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6"/>
          <a:stretch>
            <a:fillRect/>
          </a:stretch>
        </p:blipFill>
        <p:spPr>
          <a:xfrm>
            <a:off x="7723505" y="3122295"/>
            <a:ext cx="2481580" cy="36048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</a:t>
            </a:r>
            <a:r>
              <a:rPr lang="en-US" altLang="en-US"/>
              <a:t>                      Decembrie: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1423035" y="1080135"/>
            <a:ext cx="10500360" cy="2614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- „S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tr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i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i, s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 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înflori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ţ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i” – Tican Rodica,  Scutelnic Veronica – 05.12.25;</a:t>
            </a: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-Activitate extradid</a:t>
            </a: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actic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 ”Ș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ez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toare – De la lume adunate” –diriginte:  Be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elea Veronica - 12.12.25;</a:t>
            </a: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Povestea fulgului de nea” – diriginte Iona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cu Liuba, clasa a II-a ”A” – 17.12.25;</a:t>
            </a: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-Activitate extradidactic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 ”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Tradi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ii 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i obiceiuri de cr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ă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ciun” - diriginte Buc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1300" kern="100" dirty="0">
                <a:effectLst/>
                <a:latin typeface="+mn-ea"/>
                <a:cs typeface="江城圆体 400W" panose="020B0500000000000000" pitchFamily="34" charset="-122"/>
              </a:rPr>
              <a:t>anu Ala, clasa a III-a ”B” - 24.12.25.</a:t>
            </a:r>
            <a:endParaRPr lang="en-US" altLang="en-US" sz="13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9" name="Content Placeholder 8"/>
          <p:cNvPicPr/>
          <p:nvPr>
            <p:ph sz="half" idx="2"/>
            <p:custDataLst>
              <p:tags r:id="rId2"/>
            </p:custDataLst>
          </p:nvPr>
        </p:nvPicPr>
        <p:blipFill>
          <a:blip r:embed="rId3"/>
          <a:srcRect t="4204" b="4204"/>
          <a:stretch>
            <a:fillRect/>
          </a:stretch>
        </p:blipFill>
        <p:spPr>
          <a:xfrm>
            <a:off x="739140" y="2964180"/>
            <a:ext cx="2475865" cy="3645535"/>
          </a:xfrm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3839845" y="2907030"/>
            <a:ext cx="1932305" cy="375983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251575" y="3125470"/>
            <a:ext cx="3113405" cy="3373755"/>
          </a:xfrm>
          <a:prstGeom prst="rect">
            <a:avLst/>
          </a:prstGeom>
        </p:spPr>
      </p:pic>
      <p:pic>
        <p:nvPicPr>
          <p:cNvPr id="12" name="AQOqwQXUJ3hgswz9yUsGekGwhzLl-iZO3QqJxeeKgfCtw89WKrk-YOQWbJLhh8j0NW0yHxPmvEIBKBVT1xKHIqyC8UgagP-uzIeR3-ATIg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90075" y="2546350"/>
            <a:ext cx="2317750" cy="3435350"/>
          </a:xfrm>
          <a:prstGeom prst="rect">
            <a:avLst/>
          </a:prstGeom>
        </p:spPr>
      </p:pic>
      <p:sp>
        <p:nvSpPr>
          <p:cNvPr id="2" name="Content Placeholder 1"/>
          <p:cNvSpPr/>
          <p:nvPr>
            <p:ph sz="half" idx="1"/>
            <p:custDataLst>
              <p:tags r:id="rId9"/>
            </p:custDataLst>
          </p:nvPr>
        </p:nvSpPr>
        <p:spPr>
          <a:xfrm>
            <a:off x="695960" y="1301750"/>
            <a:ext cx="248285" cy="536575"/>
          </a:xfrm>
        </p:spPr>
        <p:txBody>
          <a:bodyPr>
            <a:normAutofit fontScale="25000"/>
          </a:bodyPr>
          <a:p>
            <a:pPr marL="0" indent="0">
              <a:buNone/>
            </a:pPr>
            <a:r>
              <a:rPr lang="en-US"/>
              <a:t>单击此处编辑母版文本样式</a:t>
            </a:r>
            <a:endParaRPr lang="en-US"/>
          </a:p>
          <a:p>
            <a:pPr marL="0" indent="0">
              <a:buNone/>
            </a:pPr>
            <a:r>
              <a:rPr lang="en-US"/>
              <a:t>二级</a:t>
            </a:r>
            <a:endParaRPr lang="en-US"/>
          </a:p>
          <a:p>
            <a:pPr marL="0" indent="0">
              <a:buNone/>
            </a:pPr>
            <a:r>
              <a:rPr lang="en-US"/>
              <a:t>三级</a:t>
            </a:r>
            <a:endParaRPr lang="en-US"/>
          </a:p>
          <a:p>
            <a:pPr marL="0" indent="0">
              <a:buNone/>
            </a:pPr>
            <a:r>
              <a:rPr lang="en-US"/>
              <a:t>四级</a:t>
            </a:r>
            <a:endParaRPr lang="en-US"/>
          </a:p>
          <a:p>
            <a:pPr marL="0" indent="0">
              <a:buNone/>
            </a:pPr>
            <a:r>
              <a:rPr lang="en-US"/>
              <a:t>五级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en-US"/>
              <a:t>                            Ianuarie: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29285" y="1005840"/>
            <a:ext cx="10866755" cy="517207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en-US" sz="1800"/>
              <a:t>-Activitate extradidactic</a:t>
            </a:r>
            <a:r>
              <a:rPr lang="en-US" altLang="en-US" sz="1800"/>
              <a:t>ă ”</a:t>
            </a:r>
            <a:r>
              <a:rPr lang="en-US" altLang="en-US" sz="1800"/>
              <a:t>O lacrim</a:t>
            </a:r>
            <a:r>
              <a:rPr lang="en-US" altLang="en-US" sz="1800"/>
              <a:t>ă, </a:t>
            </a:r>
            <a:r>
              <a:rPr lang="en-US" altLang="en-US" sz="1800"/>
              <a:t>o patrie, un grai” – organizatoare: Scutelnic Veronica – 23.01.26.</a:t>
            </a:r>
            <a:endParaRPr lang="en-US" altLang="en-US" sz="1800"/>
          </a:p>
        </p:txBody>
      </p:sp>
      <p:pic>
        <p:nvPicPr>
          <p:cNvPr id="6" name="Content Placeholder 5"/>
          <p:cNvPicPr/>
          <p:nvPr>
            <p:ph sz="half" idx="1"/>
            <p:custDataLst>
              <p:tags r:id="rId3"/>
            </p:custDataLst>
          </p:nvPr>
        </p:nvPicPr>
        <p:blipFill>
          <a:blip r:embed="rId4"/>
          <a:srcRect t="4204" b="4204"/>
          <a:stretch>
            <a:fillRect/>
          </a:stretch>
        </p:blipFill>
        <p:spPr>
          <a:xfrm>
            <a:off x="291624" y="1513682"/>
            <a:ext cx="7929562" cy="3519487"/>
          </a:xfrm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8463280" y="2597785"/>
            <a:ext cx="3368040" cy="23501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                      </a:t>
            </a:r>
            <a:r>
              <a:rPr lang="en-US" altLang="en-US"/>
              <a:t>    </a:t>
            </a:r>
            <a:r>
              <a:rPr lang="en-US" altLang="en-US"/>
              <a:t>Februarie:</a:t>
            </a:r>
            <a:endParaRPr lang="en-US" altLang="en-US"/>
          </a:p>
        </p:txBody>
      </p:sp>
      <p:pic>
        <p:nvPicPr>
          <p:cNvPr id="6" name="Content Placeholder 5"/>
          <p:cNvPicPr/>
          <p:nvPr>
            <p:ph sz="half" idx="1"/>
            <p:custDataLst>
              <p:tags r:id="rId2"/>
            </p:custDataLst>
          </p:nvPr>
        </p:nvPicPr>
        <p:blipFill>
          <a:blip r:embed="rId3"/>
          <a:srcRect t="29554" b="29554"/>
          <a:stretch>
            <a:fillRect/>
          </a:stretch>
        </p:blipFill>
        <p:spPr>
          <a:xfrm>
            <a:off x="695960" y="2536190"/>
            <a:ext cx="4234815" cy="3641725"/>
          </a:xfrm>
        </p:spPr>
      </p:pic>
      <p:sp>
        <p:nvSpPr>
          <p:cNvPr id="5" name="Text Box 4"/>
          <p:cNvSpPr txBox="1"/>
          <p:nvPr/>
        </p:nvSpPr>
        <p:spPr>
          <a:xfrm>
            <a:off x="937260" y="1372235"/>
            <a:ext cx="10756900" cy="1019175"/>
          </a:xfrm>
          <a:prstGeom prst="rect">
            <a:avLst/>
          </a:prstGeom>
          <a:noFill/>
        </p:spPr>
        <p:txBody>
          <a:bodyPr wrap="square" rtlCol="0">
            <a:normAutofit fontScale="60000"/>
          </a:bodyPr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-Activitatea extradidactic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ă ”Î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ntâlnirea cu absolven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ț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ii” – diriginte: 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Ș</a:t>
            </a: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chiopu Lilia, clasa a IX-a – 07.02.26;</a:t>
            </a:r>
            <a:endParaRPr lang="en-US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lang="en-US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-Careu solemn ”Omagiu poetului G.Vieru” - diriginte: Graur Tatiana, clasa a III-a ”A” - 16.02.26.</a:t>
            </a:r>
            <a:endParaRPr 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  <p:pic>
        <p:nvPicPr>
          <p:cNvPr id="7" name="Content Placeholder 6"/>
          <p:cNvPicPr/>
          <p:nvPr>
            <p:ph sz="half" idx="2"/>
            <p:custDataLst>
              <p:tags r:id="rId4"/>
            </p:custDataLst>
          </p:nvPr>
        </p:nvPicPr>
        <p:blipFill>
          <a:blip r:embed="rId5"/>
          <a:srcRect t="4204" b="4204"/>
          <a:stretch>
            <a:fillRect/>
          </a:stretch>
        </p:blipFill>
        <p:spPr>
          <a:xfrm>
            <a:off x="6659245" y="2131060"/>
            <a:ext cx="5034915" cy="3827145"/>
          </a:xfr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*i*10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1*i*12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UNIT_SUBTYPE" val="g"/>
  <p:tag name="KSO_WM_UNIT_PRESET_TEXT" val="公司名占位符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6"/>
  <p:tag name="KSO_WM_UNIT_ID" val="_11*f*6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SUBTYPE" val="c"/>
  <p:tag name="KSO_WM_UNIT_PRESET_TEXT" val="日期时间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11*f*2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SUBTYPE" val="d"/>
  <p:tag name="KSO_WM_UNIT_PRESET_TEXT" val="联系方式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1*f*4"/>
  <p:tag name="KSO_WM_UNIT_LAYERLEVEL" val="1"/>
  <p:tag name="KSO_WM_TAG_VERSION" val="3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*i*11"/>
  <p:tag name="KSO_WM_UNIT_LAYERLEVEL" val="1"/>
  <p:tag name="KSO_WM_TAG_VERSION" val="3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0*i*5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8096"/>
</p:tagLst>
</file>

<file path=ppt/tags/tag117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3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8096"/>
</p:tagLst>
</file>

<file path=ppt/tags/tag118.xml><?xml version="1.0" encoding="utf-8"?>
<p:tagLst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8096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*i*12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*i*9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*i*10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*i*11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_1*i*13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*i*12"/>
  <p:tag name="KSO_WM_UNIT_LAYERLEVEL" val="1"/>
  <p:tag name="KSO_WM_TAG_VERSION" val="3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_1*i*13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_1*i*14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_1*i*15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_1*i*16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_1*i*14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SUBTYPE" val="g"/>
  <p:tag name="KSO_WM_UNIT_PRESET_TEXT" val="公司名占位符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_1*f*5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_1*i*15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3*i*6"/>
  <p:tag name="KSO_WM_UNIT_LAYERLEVEL" val="1"/>
  <p:tag name="KSO_WM_TAG_VERSION" val="3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3*i*7"/>
  <p:tag name="KSO_WM_UNIT_LAYERLEVEL" val="1"/>
  <p:tag name="KSO_WM_TAG_VERSION" val="3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3*i*8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_1*i*16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4*i*5"/>
  <p:tag name="KSO_WM_UNIT_LAYERLEVEL" val="1"/>
  <p:tag name="KSO_WM_TAG_VERSION" val="3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4*i*6"/>
  <p:tag name="KSO_WM_UNIT_LAYERLEVEL" val="1"/>
  <p:tag name="KSO_WM_TAG_VERSION" val="3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4*i*7"/>
  <p:tag name="KSO_WM_UNIT_LAYERLEVEL" val="1"/>
  <p:tag name="KSO_WM_TAG_VERSION" val="3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4*i*8"/>
  <p:tag name="KSO_WM_UNIT_LAYERLEVEL" val="1"/>
  <p:tag name="KSO_WM_TAG_VERSION" val="3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4*i*9"/>
  <p:tag name="KSO_WM_UNIT_LAYERLEVEL" val="1"/>
  <p:tag name="KSO_WM_TAG_VERSION" val="3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4*i*10"/>
  <p:tag name="KSO_WM_UNIT_LAYERLEVEL" val="1"/>
  <p:tag name="KSO_WM_TAG_VERSION" val="3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4*i*11"/>
  <p:tag name="KSO_WM_UNIT_LAYERLEVEL" val="1"/>
  <p:tag name="KSO_WM_TAG_VERSION" val="3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4*i*12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_4*i*13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PRESET_TEXT" val="节编号"/>
  <p:tag name="KSO_WM_UNIT_NOCLEAR" val="0"/>
  <p:tag name="KSO_WM_UNIT_VALUE" val="13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_4*i*14"/>
  <p:tag name="KSO_WM_UNIT_LAYERLEVEL" val="1"/>
  <p:tag name="KSO_WM_TAG_VERSION" val="3.0"/>
  <p:tag name="KSO_WM_BEAUTIFY_FLAG" val="#wm#"/>
</p:tagLst>
</file>

<file path=ppt/tags/tag17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17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179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18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18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18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18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9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9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20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20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1*i*7"/>
  <p:tag name="KSO_WM_UNIT_LAYERLEVEL" val="1"/>
  <p:tag name="KSO_WM_TAG_VERSION" val="3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1*i*8"/>
  <p:tag name="KSO_WM_UNIT_LAYERLEVEL" val="1"/>
  <p:tag name="KSO_WM_TAG_VERSION" val="3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1*i*9"/>
  <p:tag name="KSO_WM_UNIT_LAYERLEVEL" val="1"/>
  <p:tag name="KSO_WM_TAG_VERSION" val="3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3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1*i*11"/>
  <p:tag name="KSO_WM_UNIT_LAYERLEVEL" val="1"/>
  <p:tag name="KSO_WM_TAG_VERSION" val="3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1*i*12"/>
  <p:tag name="KSO_WM_UNIT_LAYERLEVEL" val="1"/>
  <p:tag name="KSO_WM_TAG_VERSION" val="3.0"/>
  <p:tag name="KSO_WM_BEAUTIFY_FLAG" val="#wm#"/>
</p:tagLst>
</file>

<file path=ppt/tags/tag21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SUBTYPE" val="g"/>
  <p:tag name="KSO_WM_UNIT_PRESET_TEXT" val="公司名占位符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_1*f*5"/>
  <p:tag name="KSO_WM_UNIT_LAYERLEVEL" val="1"/>
  <p:tag name="KSO_WM_TAG_VERSION" val="3.0"/>
  <p:tag name="KSO_WM_BEAUTIFY_FLAG" val="#wm#"/>
</p:tagLst>
</file>

<file path=ppt/tags/tag220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23.xml><?xml version="1.0" encoding="utf-8"?>
<p:tagLst xmlns:p="http://schemas.openxmlformats.org/presentationml/2006/main">
  <p:tag name="KSO_WM_UNIT_SUBTYPE" val="g"/>
  <p:tag name="KSO_WM_UNIT_PRESET_TEXT" val="公司名占位符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6"/>
  <p:tag name="KSO_WM_UNIT_ID" val="_11*f*6"/>
  <p:tag name="KSO_WM_UNIT_LAYERLEVEL" val="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SUBTYPE" val="c"/>
  <p:tag name="KSO_WM_UNIT_PRESET_TEXT" val="日期时间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11*f*2"/>
  <p:tag name="KSO_WM_UNIT_LAYERLEVEL" val="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UNIT_SUBTYPE" val="d"/>
  <p:tag name="KSO_WM_UNIT_PRESET_TEXT" val="联系方式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1*f*4"/>
  <p:tag name="KSO_WM_UNIT_LAYERLEVEL" val="1"/>
  <p:tag name="KSO_WM_TAG_VERSION" val="3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UNIT_LAYERLEVEL" val="1"/>
  <p:tag name="KSO_WM_TAG_VERSION" val="3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0*i*5"/>
  <p:tag name="KSO_WM_UNIT_LAYERLEVEL" val="1"/>
  <p:tag name="KSO_WM_TAG_VERSION" val="3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8096"/>
</p:tagLst>
</file>

<file path=ppt/tags/tag235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3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8096"/>
</p:tagLst>
</file>

<file path=ppt/tags/tag236.xml><?xml version="1.0" encoding="utf-8"?>
<p:tagLst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8096"/>
</p:tagLst>
</file>

<file path=ppt/tags/tag2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8096_1*a*1"/>
  <p:tag name="KSO_WM_TEMPLATE_CATEGORY" val="custom"/>
  <p:tag name="KSO_WM_TEMPLATE_INDEX" val="20238096"/>
  <p:tag name="KSO_WM_UNIT_LAYERLEVEL" val="1"/>
  <p:tag name="KSO_WM_TAG_VERSION" val="3.0"/>
  <p:tag name="KSO_WM_BEAUTIFY_FLAG" val="#wm#"/>
  <p:tag name="KSO_WM_UNIT_PRESET_TEXT" val="The title goes here"/>
</p:tagLst>
</file>

<file path=ppt/tags/tag23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96_1*b*1"/>
  <p:tag name="KSO_WM_TEMPLATE_CATEGORY" val="custom"/>
  <p:tag name="KSO_WM_TEMPLATE_INDEX" val="20238096"/>
  <p:tag name="KSO_WM_UNIT_LAYERLEVEL" val="1"/>
  <p:tag name="KSO_WM_TAG_VERSION" val="3.0"/>
  <p:tag name="KSO_WM_BEAUTIFY_FLAG" val="#wm#"/>
  <p:tag name="KSO_WM_UNIT_PRESET_TEXT" val="Add description"/>
</p:tagLst>
</file>

<file path=ppt/tags/tag239.xml><?xml version="1.0" encoding="utf-8"?>
<p:tagLst xmlns:p="http://schemas.openxmlformats.org/presentationml/2006/main">
  <p:tag name="KSO_WM_UNIT_SUBTYPE" val="g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custom20238096_1*f*5"/>
  <p:tag name="KSO_WM_TEMPLATE_CATEGORY" val="custom"/>
  <p:tag name="KSO_WM_TEMPLATE_INDEX" val="20238096"/>
  <p:tag name="KSO_WM_UNIT_LAYERLEVEL" val="1"/>
  <p:tag name="KSO_WM_TAG_VERSION" val="3.0"/>
  <p:tag name="KSO_WM_BEAUTIFY_FLAG" val="#wm#"/>
  <p:tag name="KSO_WM_UNIT_PRESET_TEXT" val="Click here to add text"/>
</p:tagLst>
</file>

<file path=ppt/tags/tag2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240.xml><?xml version="1.0" encoding="utf-8"?>
<p:tagLst xmlns:p="http://schemas.openxmlformats.org/presentationml/2006/main">
  <p:tag name="KSO_WM_UNIT_SUBTYPE" val="b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TEMPLATE_CATEGORY" val="custom"/>
  <p:tag name="KSO_WM_TEMPLATE_INDEX" val="20238096"/>
  <p:tag name="KSO_WM_UNIT_LAYERLEVEL" val="1"/>
  <p:tag name="KSO_WM_TAG_VERSION" val="3.0"/>
  <p:tag name="KSO_WM_BEAUTIFY_FLAG" val="#wm#"/>
  <p:tag name="KSO_WM_UNIT_PRESET_TEXT" val="署名占位符"/>
</p:tagLst>
</file>

<file path=ppt/tags/tag241.xml><?xml version="1.0" encoding="utf-8"?>
<p:tagLst xmlns:p="http://schemas.openxmlformats.org/presentationml/2006/main">
  <p:tag name="KSO_WM_TEMPLATE_THUMBS_INDEX" val="1、9"/>
  <p:tag name="KSO_WM_SPECIAL_SOURCE" val="bdnull"/>
  <p:tag name="KSO_WM_SLIDE_ID" val="custom20238096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8096"/>
  <p:tag name="KSO_WM_SLIDE_LAYOUT" val="a_b_f"/>
  <p:tag name="KSO_WM_SLIDE_LAYOUT_CNT" val="1_1_2"/>
  <p:tag name="KSO_WM_SLIDE_THEME_ID" val="3326791"/>
  <p:tag name="KSO_WM_SLIDE_THEME_NAME" val="Green Fresh"/>
</p:tagLst>
</file>

<file path=ppt/tags/tag242.xml><?xml version="1.0" encoding="utf-8"?>
<p:tagLst xmlns:p="http://schemas.openxmlformats.org/presentationml/2006/main">
  <p:tag name="KSO_WM_UNIT_INDEX" val="1"/>
  <p:tag name="KSO_WM_UNIT_TYPE" val="f"/>
  <p:tag name="KSO_WM_UNIT_SUBTYPE" val="a"/>
  <p:tag name="KSO_WM_BEAUTIFY_FLAG" val="#wm#"/>
</p:tagLst>
</file>

<file path=ppt/tags/tag243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44.xml><?xml version="1.0" encoding="utf-8"?>
<p:tagLst xmlns:p="http://schemas.openxmlformats.org/presentationml/2006/main">
  <p:tag name="KSO_WM_SLIDE_TYPE" val="text"/>
  <p:tag name="KSO_WM_BEAUTIFY_FLAG" val="#wm#"/>
</p:tagLst>
</file>

<file path=ppt/tags/tag24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LAYERLEVEL" val="1"/>
  <p:tag name="KSO_WM_TAG_VERSION" val="3.0"/>
  <p:tag name="KSO_WM_BEAUTIFY_FLAG" val="#wm#"/>
  <p:tag name="KSO_WM_UNIT_ID" val="_5*a*1"/>
</p:tagLst>
</file>

<file path=ppt/tags/tag246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LAYERLEVEL" val="1"/>
  <p:tag name="KSO_WM_TAG_VERSION" val="3.0"/>
  <p:tag name="KSO_WM_BEAUTIFY_FLAG" val="#wm#"/>
  <p:tag name="KSO_WM_UNIT_ID" val="_5*f*1"/>
</p:tagLst>
</file>

<file path=ppt/tags/tag247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24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49.xml><?xml version="1.0" encoding="utf-8"?>
<p:tagLst xmlns:p="http://schemas.openxmlformats.org/presentationml/2006/main">
  <p:tag name="KSO_WM_SLIDE_TYPE" val="text"/>
  <p:tag name="KSO_WM_BEAUTIFY_FLAG" val="#wm#"/>
</p:tagLst>
</file>

<file path=ppt/tags/tag2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25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51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52.xml><?xml version="1.0" encoding="utf-8"?>
<p:tagLst xmlns:p="http://schemas.openxmlformats.org/presentationml/2006/main">
  <p:tag name="KSO_WM_UNIT_INDEX" val="5"/>
  <p:tag name="KSO_WM_UNIT_TYPE" val="j"/>
  <p:tag name="KSO_WM_BEAUTIFY_FLAG" val="#wm#"/>
</p:tagLst>
</file>

<file path=ppt/tags/tag253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5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5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56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5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5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59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6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61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62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SUBTYPE" val="a"/>
</p:tagLst>
</file>

<file path=ppt/tags/tag26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6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6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6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70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71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72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27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74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7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7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7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7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7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8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82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83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8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8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8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28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28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90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TABLE_ENDDRAG_ORIGIN_RECT" val="865*296"/>
  <p:tag name="TABLE_ENDDRAG_RECT" val="54*102*865*296"/>
</p:tagLst>
</file>

<file path=ppt/tags/tag29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29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9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9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9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9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297.xml><?xml version="1.0" encoding="utf-8"?>
<p:tagLst xmlns:p="http://schemas.openxmlformats.org/presentationml/2006/main">
  <p:tag name="resource_record_key" val="{&quot;65&quot;:[20238096],&quot;8&quot;:[4610354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3*i*6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3*i*7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3*i*8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4*i*5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4*i*6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4*i*7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4*i*8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4*i*9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4*i*10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4*i*11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4*i*12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_4*i*13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PRESET_TEXT" val="节编号"/>
  <p:tag name="KSO_WM_UNIT_NOCLEAR" val="0"/>
  <p:tag name="KSO_WM_UNIT_VALUE" val="13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_4*i*14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*i*9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1*i*7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1*i*8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1*i*9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3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1*i*11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2024.3.12-7">
      <a:dk1>
        <a:srgbClr val="333333"/>
      </a:dk1>
      <a:lt1>
        <a:srgbClr val="FFFFFF"/>
      </a:lt1>
      <a:dk2>
        <a:srgbClr val="111807"/>
      </a:dk2>
      <a:lt2>
        <a:srgbClr val="F7FFFB"/>
      </a:lt2>
      <a:accent1>
        <a:srgbClr val="8DC63F"/>
      </a:accent1>
      <a:accent2>
        <a:srgbClr val="D7DF23"/>
      </a:accent2>
      <a:accent3>
        <a:srgbClr val="00A44A"/>
      </a:accent3>
      <a:accent4>
        <a:srgbClr val="43B3C9"/>
      </a:accent4>
      <a:accent5>
        <a:srgbClr val="D74C3D"/>
      </a:accent5>
      <a:accent6>
        <a:srgbClr val="FFC715"/>
      </a:accent6>
      <a:hlink>
        <a:srgbClr val="304FFE"/>
      </a:hlink>
      <a:folHlink>
        <a:srgbClr val="492067"/>
      </a:folHlink>
    </a:clrScheme>
    <a:fontScheme name="传统">
      <a:majorFont>
        <a:latin typeface="Crimson Text SemiBold"/>
        <a:ea typeface="Crimson Text SemiBold"/>
        <a:cs typeface=""/>
      </a:majorFont>
      <a:minorFont>
        <a:latin typeface="Charis SIL"/>
        <a:ea typeface="Charis SI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2024.3.12-7">
      <a:dk1>
        <a:srgbClr val="333333"/>
      </a:dk1>
      <a:lt1>
        <a:srgbClr val="FFFFFF"/>
      </a:lt1>
      <a:dk2>
        <a:srgbClr val="111807"/>
      </a:dk2>
      <a:lt2>
        <a:srgbClr val="F7FFFB"/>
      </a:lt2>
      <a:accent1>
        <a:srgbClr val="8DC63F"/>
      </a:accent1>
      <a:accent2>
        <a:srgbClr val="D7DF23"/>
      </a:accent2>
      <a:accent3>
        <a:srgbClr val="00A44A"/>
      </a:accent3>
      <a:accent4>
        <a:srgbClr val="43B3C9"/>
      </a:accent4>
      <a:accent5>
        <a:srgbClr val="D74C3D"/>
      </a:accent5>
      <a:accent6>
        <a:srgbClr val="FFC715"/>
      </a:accent6>
      <a:hlink>
        <a:srgbClr val="304FFE"/>
      </a:hlink>
      <a:folHlink>
        <a:srgbClr val="492067"/>
      </a:folHlink>
    </a:clrScheme>
    <a:fontScheme name="传统">
      <a:majorFont>
        <a:latin typeface="Crimson Text SemiBold"/>
        <a:ea typeface="Crimson Text SemiBold"/>
        <a:cs typeface=""/>
      </a:majorFont>
      <a:minorFont>
        <a:latin typeface="Charis SIL"/>
        <a:ea typeface="Charis SI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0</TotalTime>
  <Words>12063</Words>
  <Application>WPS Presentation</Application>
  <PresentationFormat>Widescreen</PresentationFormat>
  <Paragraphs>691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Arial</vt:lpstr>
      <vt:lpstr>SimSun</vt:lpstr>
      <vt:lpstr>Wingdings</vt:lpstr>
      <vt:lpstr>江城圆体 400W</vt:lpstr>
      <vt:lpstr>Charis SIL</vt:lpstr>
      <vt:lpstr>Segoe Print</vt:lpstr>
      <vt:lpstr>Crimson Text SemiBold</vt:lpstr>
      <vt:lpstr>Microsoft YaHei</vt:lpstr>
      <vt:lpstr>Arial Unicode MS</vt:lpstr>
      <vt:lpstr>Calibri</vt:lpstr>
      <vt:lpstr>Times New Roman</vt:lpstr>
      <vt:lpstr>Calibri</vt:lpstr>
      <vt:lpstr>Droplet</vt:lpstr>
      <vt:lpstr>1_Office Theme</vt:lpstr>
      <vt:lpstr>2_Office Theme</vt:lpstr>
      <vt:lpstr>Raportul de activitate educativă,anul de  studii 2025-2026</vt:lpstr>
      <vt:lpstr>PowerPoint 演示文稿</vt:lpstr>
      <vt:lpstr>Septembrie:</vt:lpstr>
      <vt:lpstr>                                Octombrie:</vt:lpstr>
      <vt:lpstr>单击此处编辑母版标题样式</vt:lpstr>
      <vt:lpstr>                               Noiembrie:</vt:lpstr>
      <vt:lpstr>                         Decembrie:</vt:lpstr>
      <vt:lpstr>                            Ianuarie: </vt:lpstr>
      <vt:lpstr>                          Februarie:</vt:lpstr>
      <vt:lpstr>                                        Martie:</vt:lpstr>
      <vt:lpstr>PowerPoint 演示文稿</vt:lpstr>
      <vt:lpstr>                                        Aprilie:</vt:lpstr>
      <vt:lpstr>                                            Mai:</vt:lpstr>
      <vt:lpstr>              Decada valorilor general-umane:</vt:lpstr>
      <vt:lpstr>PowerPoint 演示文稿</vt:lpstr>
      <vt:lpstr>PowerPoint 演示文稿</vt:lpstr>
      <vt:lpstr>                             Dezvoltare personală</vt:lpstr>
      <vt:lpstr>       .                                 Ore publice:</vt:lpstr>
      <vt:lpstr>                            Activitatea metodică</vt:lpstr>
      <vt:lpstr>                      Activitatea consiliului şcolar</vt:lpstr>
      <vt:lpstr>                          Situaţia  frecvenţei   </vt:lpstr>
      <vt:lpstr>PowerPoint 演示文稿</vt:lpstr>
      <vt:lpstr>PowerPoint 演示文稿</vt:lpstr>
      <vt:lpstr>PowerPoint 演示文稿</vt:lpstr>
      <vt:lpstr>PowerPoint 演示文稿</vt:lpstr>
      <vt:lpstr>                       Analiza comparativă</vt:lpstr>
      <vt:lpstr>PowerPoint 演示文稿</vt:lpstr>
      <vt:lpstr>                            Parteneriate:</vt:lpstr>
      <vt:lpstr>ANALIZA SWOT</vt:lpstr>
      <vt:lpstr>                    Puncte forte /Strengths/</vt:lpstr>
      <vt:lpstr>                Puncte slabe /Weaknesses/</vt:lpstr>
      <vt:lpstr>                  Oportunităţi/Opportunities/</vt:lpstr>
      <vt:lpstr>                           Ameninţări/Threats/</vt:lpstr>
      <vt:lpstr>                                      Concluzii: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Veronica Scutelnic</dc:creator>
  <cp:lastModifiedBy>Veronica Scutelnic</cp:lastModifiedBy>
  <cp:revision>34</cp:revision>
  <dcterms:created xsi:type="dcterms:W3CDTF">2026-07-07T15:35:00Z</dcterms:created>
  <dcterms:modified xsi:type="dcterms:W3CDTF">2026-07-13T16:15:42Z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82D2F5670FE34A8AA4E8A58D3B569DEF_12</vt:lpwstr>
  </property>
</Properties>
</file>